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38069-DC66-469F-B196-A942764E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99322-6AA9-41CD-ACF9-FCEA6B1E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9F068-DA7E-4641-B7AC-983F2E991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865C5-6ECF-41E2-B695-CA4FD392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E2711-2978-4A5B-844B-8BBAF4DD9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C2CEC-5A10-4B6F-B454-9C7D228F5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41680-44D0-4C69-AB02-70F78C86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9EC60-065C-45F8-97BA-B4042352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51BBD-CFDE-4C3F-A600-B01E5DC6C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570D1-B533-412E-B4B9-9223BE4E2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C54B0-C8A8-4050-8A80-3107C723B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3221104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《增员的n个理由》ppt课件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增员的重要性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增员的意义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增员的方法与策略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增员的成功案例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增员的重要性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提高企业规模和影响力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吸引更多潜在客户和合作伙伴，为企业带来更多商业机会和资源。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增加员工数量，提高企业整体规模，提升企业市场地位和影响力。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增强企业竞争力和市场地位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增加人才储备，提高企业整体素质和创新能力，增强企业在市场竞争中的优势。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通过多元化的人才结构，提高企业应对市场变化和风险的能力。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随着员工数量的增加，企业可以拓展更多的业务领域和市场范围，增加收入来源。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通过员工的个人专业能力和经验，为企业带来更多的商业机会和项目，促进企业业务增长。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扩大业务范围和收入来源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增员的意义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通过增员，新员工可以带来新的知识和技能，激发老员工的竞争意识和求知欲，促进个人能力的提升。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增员可以培养出具备多种技能和知识的复合型人才，提高员工的综合素质和适应能力。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培养复合型人才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615" r="561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通过招聘和培养新员工，员工可以获得更多的机会展示自己的才华和能力，增强自信心和成就感。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增强员工自信心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提升员工个人能力与素质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757" r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促进企业内部交流与合作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交流思想与经验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增员可以促进企业内部不同部门和岗位之间的交流与合作，让员工之间互相学习、分享经验和思想，提高团队协作能力。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提升企业凝聚力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通过增员，企业可以增强员工之间的互动和合作，形成更强的凝聚力和向心力，提高整体绩效。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促进创新与发展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增员可以为企业带来新的思维方式和创意，激发企业的创新活力，推动企业的发展。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传承企业文化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增员可以为企业注入新鲜血液，传承企业文化和价值观，确保企业的可持续发展。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储备人才资源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通过增员，企业可以不断充实后备人才库，为未来的发展提供稳定的人才保障。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培养未来领导者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通过增员和选拔优秀人才，企业可以培养出具备领导潜力的新人才，为未来的管理团队提供有力支持。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培养企业后备人才和接班人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增员的方法与策略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https://d.book118.com/846232211040010041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2024-09-08T00:50:02.150</cp:lastPrinted>
  <dcterms:created xsi:type="dcterms:W3CDTF">2024-09-07T16:50:02Z</dcterms:created>
  <dcterms:modified xsi:type="dcterms:W3CDTF">2024-09-07T16:50:04Z</dcterms:modified>
</cp:coreProperties>
</file>