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FAAA6-501D-472B-8BC4-58EE39323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2CA4A-5FEA-4F33-B19B-701FDEF0E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1FCFF-3B22-4A8A-90F5-D512CA188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1AB99-6749-4611-BBBD-C76E367E6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59144-4A5B-499C-A554-211D57B8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217D0-6245-4E43-989E-402BA6DF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75D16-6619-40A8-87AD-08ACC441B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46A73-8811-4807-BB8F-182FF1B5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B444F-48EB-413C-94FC-8DCCAABBE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6BE2E-9300-47FD-8B81-C3AB75401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DCD31-FD91-4951-98AA-8178C838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2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33222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暑假安全教育主题</a:t>
            </a:r>
            <a:endParaRPr lang="en-US" sz="1100"/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居家安全教育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户外安全教育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心理健康与安全教育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915" b="3191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维护家庭幸福和社会稳定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学生安全事关家庭幸福和社会稳定。通过暑假安全教育，可以帮助学生养成良好的安全习惯，减少安全事故的发生，从而维护家庭幸福和社会稳定。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暑假期间，学生离开学校，缺乏学校的直接管理和保护，因此加强暑假安全教育，提高学生的安全意识和自我保护能力，是保障学生生命安全的重要措施。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溺水事故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暑假是学生溺水事故的高发期，学生应远离危险水域，不私自下水游泳，不擅自与他人结伴游泳。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暑假期间，学生外出活动频繁，应遵守交通规则，不闯红灯，不横穿马路，不乘坐无牌无证车辆。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学生应注意用火安全，不玩火，不携带火种进入易燃易爆场所，发现火灾及时报警。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学生应远离高压电线和电器设备，不私拉乱接电线，不用湿手触摸电器。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暑假安全事故类型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落实家长监护责任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家长应切实履行监护职责，加强对孩子的安全教育和监管，确保孩子度过一个安全的暑假。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开展安全巡查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社区、村（居）委会等基层组织应开展安全巡查，及时发现和消除安全隐患。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学校应在暑假前对学生进行全面的安全教育，提高学生的安全意识和自我保护能力。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建立应急机制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各地应建立健全应急机制，制定应急预案，确保一旦发生安全事故能够及时有效应对。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暑假安全预防措施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行走时要走人行道，没有人行道的靠路边行走。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横穿马路时要走斑马线、过街天桥或地下通道，不要闯红灯，不要翻越隔离栏。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不要在马路上玩耍、嬉闹、抛物或进行其他妨碍交通的活动。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骑车时要遵守交通规则，不要骑车带人，不要追逐竞驶，不要脱手或手拿东西骑车。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0" name="Freeform 20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认识并遵守交通信号灯，红灯停、绿灯行、黄灯亮了等一等。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了解并识别各种交通标志和标线的含义，如禁令标志、警告标志、指示标志等。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注意观察交通警察的指挥手势，服从交通警察的指挥。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识别交通信号与标志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出行前检查交通工具的安全性能，如刹车、转向灯等是否完好。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根据天气和道路情况选择合适的交通工具和出行路线。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遵守公共交通工具的乘坐规定，不要将头、手伸出窗外，不要向车外抛物。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出行时要保持注意力集中，不要玩手机、听音乐等分散注意力的行为。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43676" y="2358055"/>
            <a:ext cx="2194560" cy="3169920"/>
          </a:xfrm>
          <a:prstGeom prst="rect">
            <a:avLst/>
          </a:prstGeom>
          <a:solidFill>
            <a:schemeClr val="accent1">
              <a:alpha val="1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59860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776167" y="2358055"/>
            <a:ext cx="2194560" cy="3169920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3465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发生交通事故后要立即停车，保护现场，及时报警并通知保险公司。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848829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如有人员受伤，要立即拨打急救电话，协助医护人员救助伤员。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65014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在等待救援时，要开启危险报警闪光灯，设置警告标志等措施提醒其他车辆注意避让。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881321" y="3042883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如遇到逃逸事故，要记下车牌号、车型、颜色等特征，及时向警方提供线索。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901952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18259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34444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50750" y="1935358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102358"/>
            <a:ext cx="454080" cy="51139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43139"/>
            <a:ext cx="631897" cy="492528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26003"/>
            <a:ext cx="468345" cy="464103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71922"/>
            <a:ext cx="571411" cy="44541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应对交通事故自救与互救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居家安全教育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不乱接乱拉电线，不超负荷用电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不用湿手触摸电器，不用湿布擦拭电器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定期检查电器设备，及时更换老化破损的电线和电器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家长应引导孩子正确使用电器，并告知危险性和注意事项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不玩火，不携带火种，发现火灾不得逞能上前灭火，要及时报告大人或报警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小心、安全使用煤气、液化气灶具等，不乱动、不私自拆卸家里的电器设备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出门或睡觉前要检查门窗是否关好，防止盗贼进入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不在无家长或老师带领的情况下游泳，不到无安全设施、无救援人员的水域游泳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2" name="Freeform 12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Freeform 15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18" name="Freeform 18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防火防盗防溺水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家里的危险物品，如刀具、药品、杀虫剂等要放在孩子接触不到的地方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教育孩子不随意把东西放进嘴、耳、鼻、眼中，不随意把东西套在头上和脖子上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告诉孩子哪些东西是危险的，如针、剪刀、火柴等，不能随意拿着玩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教育孩子不要随意捡拾地上的东西，尤其是食品，以防误食中毒</a:t>
            </a: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  <a:lumMod val="7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9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9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  <a:lumMod val="7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危险物品管理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应对突发事件自救与互救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遇到地震、火灾等自然灾害时，要保持冷静，迅速找到安全的避难所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教会孩子一些基本的自救方法，如止血、包扎、固定、搬运等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教育孩子在遇到危险时，如何向他人求助，如拨打紧急电话、向警察求助等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鼓励孩子参加一些安全教育和应急演练活动，提高应对突发事件的能力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https://d.book118.com/846233222041010052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2024-09-18T11:36:53.502</cp:lastPrinted>
  <dcterms:created xsi:type="dcterms:W3CDTF">2024-09-18T03:36:53Z</dcterms:created>
  <dcterms:modified xsi:type="dcterms:W3CDTF">2024-09-18T03:36:55Z</dcterms:modified>
</cp:coreProperties>
</file>