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04D4575-B23E-4634-BF1E-C544F0971BE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4E1BF-B3D3-4400-9BE6-2879ADC24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88F15-C466-4A44-945C-B1AF2EAC1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81907-BFD2-4C14-A9B0-A5CD0C478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4A3BD-58C4-4033-8CE5-ED1F5992A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84D899-A0AA-47E2-A7CD-2DC925E20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53176F-D93D-4656-9950-F628444AA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200022-6D4D-4CBF-9A5F-15A746C18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F03E6-7BF1-4064-B3CF-D1022FEEC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F648F-1CF0-49AD-BD4E-5F613A7DE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5D8A1-00E5-4F77-A47F-B37A3104C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8D415-3643-490E-9A33-0798AAE9F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B509B95-498F-4C94-8A5E-3D13406C761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7C1D8A9-FE35-497B-AEA2-AB6B5D7A490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35105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焖豆角安全规定培训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焖豆角安全规定培训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焖豆角的食用方法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焖豆角的健康功效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焖豆角的储存方法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焖豆角的地域特色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焖豆角的食材搭配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焖豆角安全规定培训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焖豆角是一道美味的家常菜，本章将介绍焖豆角的相关知识和安全规定。焖豆角的制作过程简单易学，食用方法多样。了解安全规定对于食品安全的重要性，确保健康饮食。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焖豆角的营养价值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有利于肌肉生长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蛋白质丰富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有助于消化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纤维含量高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满足身体需求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多种维生素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低脂肪高蛋白质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清洗干净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用清水反复冲洗，去除杂质和农药残留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切段备用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切去两端，切成适当大小的段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加水煮焖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加入适量清水，调入调味料，保持火候适中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焖豆角的制作过程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选购新鲜豆角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选择形状完整、颜色鲜艳的豆角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焖豆角的安全规定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避免使用变质食材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食材新鲜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制作过程中避免交叉污染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注意卫生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避免食物过生或过熟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掌握火候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食用后剩余食物妥善保存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合理保存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通过本章的学习，相信大家对焖豆角的制作过程和安全规定有了更深入的了解。请牢记食品安全的重要性，做一个负责任的美食家。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焖豆角的食用方法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焖豆角的简单炒制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简单炒制焖豆角是一种口感香脆的烹饪方法，将焖豆角与蔬菜一起炒制，添加适量调味料，提升味道，适合作为家常菜品食用。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焖豆角的凉拌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凉拌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口感爽口清香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凉拌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调味料提升口味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凉拌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夏季清爽的美食选择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焖豆角的炖煮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炖煮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汤汁鲜美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炖煮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适合搭配米饭食用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炖煮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营养丰富的家常菜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焖豆角的拌饭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拌饭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口感丰富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拌饭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调味料使味道更鲜美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拌饭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简单美味的家常菜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焖豆角的食用方法总结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多样化烹饪方式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适合不同口味需求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丰富营养均衡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焖豆角的烹饪魅力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炒制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口感香脆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炖煮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汤汁鲜美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凉拌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清爽爽口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烹饪焖豆角的方法多种多样，无论是简单炒制、凉拌、炖煮还是拌饭，都能为您带来不同口味的享受。尝试不同的烹饪方式，发现焖豆角的烹饪魅力，满足您的味蕾需求。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焖豆角的健康功效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降低血糖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有助于降低血糖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富含膳食纤维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对糖尿病有帮助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辅助糖尿病患者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适量食用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控制血糖水平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促进消化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焖豆角中的纤维有助于促进肠道蠕动，有利于消化道的健康，并可以缓解便秘等消化问题。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维持身体功能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适量摄入有益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适合素食者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补充蛋白质最佳选择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补充蛋白质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蛋白质丰富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是重要蛋白质来源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预防贫血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预防贫血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含丰富铁元素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有效预防贫血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预防缺铁性贫血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对贫血患者有益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益处多多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焖豆角的储存方法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储存在冰箱中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焖豆角应被存放在密封的容器中，放置在冰箱冷藏层能够延长保存时间，同时避免受潮或受到异味影响。保持干燥和清洁环境有助于保持焖豆角的新鲜度。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冷冻保存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密封冷冻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放入冷冻袋中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解冻后加热食用即可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延长保质期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保持营养价值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保持口感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https://d.book118.com/846235105012010104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焖豆角安全规定培训</vt:lpstr>
      <vt:lpstr>目录</vt:lpstr>
      <vt:lpstr>第1章 焖豆角安全规定培训</vt:lpstr>
      <vt:lpstr> </vt:lpstr>
      <vt:lpstr>焖豆角的营养价值</vt:lpstr>
      <vt:lpstr>焖豆角的制作过程</vt:lpstr>
      <vt:lpstr>焖豆角的安全规定</vt:lpstr>
      <vt:lpstr>结尾</vt:lpstr>
      <vt:lpstr>第二章 焖豆角的食用方法</vt:lpstr>
      <vt:lpstr> </vt:lpstr>
      <vt:lpstr>焖豆角的凉拌</vt:lpstr>
      <vt:lpstr>焖豆角的炖煮</vt:lpstr>
      <vt:lpstr>焖豆角的拌饭</vt:lpstr>
      <vt:lpstr>焖豆角的食用方法总结</vt:lpstr>
      <vt:lpstr>焖豆角的烹饪魅力</vt:lpstr>
      <vt:lpstr>总结</vt:lpstr>
      <vt:lpstr>第3章 焖豆角的健康功效</vt:lpstr>
      <vt:lpstr>降低血糖</vt:lpstr>
      <vt:lpstr> </vt:lpstr>
      <vt:lpstr>补充蛋白质</vt:lpstr>
      <vt:lpstr>预防贫血</vt:lpstr>
      <vt:lpstr>第四章 焖豆角的储存方法</vt:lpstr>
      <vt:lpstr> </vt:lpstr>
      <vt:lpstr>冷冻保存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2024-09-29T14:40:55.958</cp:lastPrinted>
  <dcterms:created xsi:type="dcterms:W3CDTF">2024-09-29T06:40:55Z</dcterms:created>
  <dcterms:modified xsi:type="dcterms:W3CDTF">2024-09-29T06:40:58Z</dcterms:modified>
</cp:coreProperties>
</file>