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3A3F3-2867-4CA5-A1C0-1A41C98F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2989-4D27-4BB7-80D9-F5040775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463E-A67C-42AA-9A1A-5EEA986A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30D7B-E47D-451B-AED7-D2BF2AD4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B2FEF-731D-47E0-9C20-54002883D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DC7F6-208B-4B97-A3E7-B46F6DF0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806D2-A97E-41D8-B46D-1E17AB56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07724-6DA8-4546-8FAA-E30D05844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1136F-D5C0-4778-A377-5EBC7C0F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06313-D7DE-467F-819B-023A6712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4467E-6FC9-46DD-9701-36298C7A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5222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《WCDMA基本原理》PPT课件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WCDMA网络规划与优化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WCDMA的应用与发展趋势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WCDMA是一种无线通信技术，基于GSM技术演变而来，采用宽频码分多址技术实现高速数据传输。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WCDMA是Wideband Code Division Multiple Access的缩写，意为宽频码分多址。它是一种无线通信技术标准，基于GSM技术演变而来，利用宽频码分多址（CDMA）技术实现高速数据传输。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WCDMA技术具有高速数据传输、网络覆盖广、频谱效率高、语音和数据业务支持灵活等特点。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WCDMA技术能够提供高速数据传输，支持多种业务，包括语音、短信、数据和视频等。它具有网络覆盖广、频谱效率高、语音和数据业务支持灵活等优点，能够提供更好的网络性能和用户体验。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WCDMA技术经历了从R99版本到HSPA+版本的发展，不断提升数据传输速度和网络性能。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自1999年发布第一个商用标准R99以来，WCDMA技术不断演进和发展。从R99到HSPA+，WCDMA技术在数据传输速度和网络性能方面不断提升。HSPA+是WCDMA技术的最新版本，能够提供更高的数据传输速度和更好的网络性能。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UMTS网络架构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UMTS是第三代移动通信系统，基于GSM/GPRS网络演进，采用宽频带CDMA技术。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UMTS网络架构包括无线接入网（UTRAN）和核心网（CN），其中UTRAN负责用户接入和无线资源管理，CN负责用户数据管理和移动性管理。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UMTS网络架构支持高速数据传输和多媒体业务，提供更高的数据速率和更低的时延。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RAN是无线接入网的简称，是连接移动终端和核心网的桥梁。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RAN网络架构包括基站（Node B）和无线网络控制器（RNC），其中Node B负责无线信号收发和调制解调，RNC负责无线资源管理和控制。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RAN网络架构支持多种无线接入技术，如CDMA、TDMA和FDMA，以满足不同业务需求。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RAN网络架构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核心网是移动通信系统的核心组成部分，负责用户数据管理和移动性管理。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核心网网络架构包括移动管理实体（MME）、服务网关（SGW）和公共数据网网关（PGW），其中MME负责移动性管理和用户鉴权，SGW和PGW负责数据交换和路由。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核心网网络架构支持高速数据传输和多媒体业务，提供更高的数据速率和更低的时延。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核心网网络架构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传输网络是连接各个网络节点的通信网络，负责数据的传输和转发。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传输网络架构包括光纤传输网络、微波传输网络和卫星传输网络等，其中光纤传输网络具有高速、大容量和低时延等优点，是传输网络的主要发展方向。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传输网络架构需要支持多种传输协议和技术，以满足不同业务需求。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16" r="13616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传输网络架构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WCDMA关键技术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码分多址是一种无线通信技术，通过给每个信号分配一个独特的码序列，允许多个用户在相同频率上同时传输信号，从而实现多用户通信。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码分多址技术利用扩频序列对数据进行调制，将数据信息隐藏在扩频序列中，从而实现数据的保密传输。由于每个用户拥有独特的扩频序列，接收端可以通过相应的扩频序列解调出所需信号，实现多用户通信。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码分多址（CDMA）技术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https://d.book118.com/846235222141010050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2024-09-16T00:09:00.431</cp:lastPrinted>
  <dcterms:created xsi:type="dcterms:W3CDTF">2024-09-15T16:09:00Z</dcterms:created>
  <dcterms:modified xsi:type="dcterms:W3CDTF">2024-09-15T16:09:02Z</dcterms:modified>
</cp:coreProperties>
</file>