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2D258E-8903-46AF-BE6D-9058E64AC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BA3689-966F-4A2C-889E-43DB4E88BC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5E2991-FA8C-4D88-A109-8B280C72A8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DFF128-B511-422B-8039-F36D59029B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FA38FF-453F-424D-918A-4B46D2081F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606B2B-88AC-43AF-964A-8A03035A55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161984-0600-4BCF-93E4-AB430DAE7A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B847DB-73D6-45CF-BFBF-9167818D44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458E36-B854-484D-A732-407F66719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A3752C-67E8-4B72-9176-CACE9F4EB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F24ACF-13C0-44ED-A111-3CB71A81AF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3524010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货币金融学8课件</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汇报人：AA</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货币与货币制度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金融市场与金融机构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货币政策与宏观调控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外汇与汇率制度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国际收支与国际储备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金融风险与金融监管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金融创新与金融发展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当代货币金融问题探讨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货币与货币制度</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货币是一种作为交易媒介、价值尺度和贮藏手段的物品或记账单位。</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货币定义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货币具有价值尺度、流通手段、支付手段、贮藏手段和世界货币等职能。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货币职能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货币定义及职能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以实物作为货币，如贝壳、金属等，具有不便携带、不易分割等缺点。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实物货币制度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金属货币制度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626" r="1662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信用货币制度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以金属为货币材料，经历了银本位制、金银复本位制、金本位制等阶段。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以国家信用为基础发行货币，包括纸币、辅币和银行存款货币。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货币制度演变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以美元为中心的布雷顿森林体系崩溃后，形成了以多种储备货币为主的国际货币体系。</a:t>
            </a:r>
          </a:p>
        </p:txBody>
      </p:sp>
      <p:pic>
        <p:nvPicPr>
          <p:cNvPr id="4" name="Picture 4"/>
          <p:cNvPicPr>
            <a:picLocks noChangeAspect="1"/>
          </p:cNvPicPr>
          <p:nvPr/>
        </p:nvPicPr>
        <p:blipFill>
          <a:blip r:embed="rId2"/>
          <a:srcRect l="14673" r="1467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4673" r="1467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国际货币体系</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欧元区的成立标志着区域货币一体化的实现，其他区域也在探索建立区域货币体系。</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区域货币体系</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随着科技的发展，数字货币如比特币等逐渐兴起，对现代货币体系产生了影响。</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数字货币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现代货币体系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金融市场与金融机构</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功能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金融市场具有融资、投资、风险分散和价格发现等功能，对于经济发展和金融稳定具有重要意义。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金融市场是指资金供求双方借助金融工具进行各种资金交易活动的场所，是实现货币借贷和资金融通、办理各种票据和有价证券交易活动的市场。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金融市场可以按照交易期限、交易标的、交易方式等多种方式进行分类，如货币市场、资本市场、外汇市场、黄金市场等。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2">
            <a:alphaModFix/>
          </a:blip>
          <a:srcRect l="17958" r="1795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其他金融机构</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除了上述金融机构外，还有信托公司、基金管理公司、金融租赁公司等多种类型的金融机构，它们在各自的领域内发挥着不同的职能。</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商业银行</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商业银行是最主要的金融机构之一，其职能包括吸收存款、发放贷款、办理结算等，是经济活动中最重要的资金中介。</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证券公司</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证券公司是专门从事有价证券买卖的法人企业，其业务包括证券经纪、证券投资咨询、财务顾问等，是资本市场上的重要参与者。</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保险公司</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保险公司是经营风险的企业，通过收取保费来承担客户的风险，其职能包括风险分散、经济补偿等，对于社会稳定和经济发展具有重要作用。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金融机构类型与职能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相互依存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金融市场和金融机构是相互依存的关系，金融市场为金融机构提供了交易场所和交易工具，金融机构则是金融市场的参与者和推动者。</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8125" r="81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相互促进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金融市场和金融机构的发展相互促进，金融市场的繁荣吸引了更多的金融机构参与，而金融机构的创新和发展也推动了金融市场的进步。</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风险防范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金融市场和金融机构在风险防范方面也有着密切的联系，金融机构需要借助金融市场来分散风险，而金融市场也需要金融机构来提供流动性和价格发现机制。同时，监管部门也需要对金融市场和金融机构进行监管，以维护金融稳定和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金融市场与金融机构关系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货币政策与宏观调控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物价稳定、经济增长、充分就业、国际收支平衡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公开市场操作、存款准备金率、再贴现率、利率政策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货币政策目标及工具</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货币政策工具</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货币政策目标</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宏观调控手段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财政政策、货币政策、产业政策、区域政策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宏观调控效果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促进经济增长、调整经济结构、实现社会公平、维护社会稳定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宏观调控手段与效果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250" r="162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利率传导机制</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信贷传导机制</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资产价格传导机制</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汇率传导机制</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货币政策传导机制</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通过调控市场利率水平，影响企业和个人的投资和消费行为</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通过调控股票、债券等资产价格，影响企业和个人的财富效应和投资决策</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通过调控银行信贷规模，影响企业和个人的融资条件和成本</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通过调控外汇市场供求关系，影响汇率水平和国际贸易条件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外汇与汇率制度</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9163" r="291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外汇概念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外汇是指以外币表示的、用于国际结算的支付手段，包括外国货币、外币存款、外币有价证券等。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外汇分类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根据可兑换程度，外汇可分为自由外汇和记账外汇；根据来源和用途，外汇可分为贸易外汇和非贸易外汇；根据交割期限，外汇可分为即期外汇和远期外汇。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外汇概念及分类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汇率制度是指各国普遍采用的确定本国货币与其它货币汇率的体系，主要包括固定汇率制度和浮动汇率制度。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汇率制度类型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汇率波动幅度受到限制，政府有义务维持汇率稳定；有利于国际贸易和国际投资的发展，减少外汇风险。</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固定汇率制度特点</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汇率随市场供求变化而自由波动，政府不承担维持汇率稳定的义务；有利于发挥价格机制对国际收支的调节作用，减少国际储备流失。</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浮动汇率制度特点</a:t>
            </a:r>
          </a:p>
        </p:txBody>
      </p:sp>
      <p:pic>
        <p:nvPicPr>
          <p:cNvPr id="9" name="Picture 9"/>
          <p:cNvPicPr>
            <a:picLocks noChangeAspect="1"/>
          </p:cNvPicPr>
          <p:nvPr/>
        </p:nvPicPr>
        <p:blipFill>
          <a:blip r:embed="rId2"/>
          <a:srcRect l="10750" r="107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汇率制度类型及特点</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https://d.book118.com/846235240101010044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2024-09-12T16:46:32.565</cp:lastPrinted>
  <dcterms:created xsi:type="dcterms:W3CDTF">2024-09-12T08:46:32Z</dcterms:created>
  <dcterms:modified xsi:type="dcterms:W3CDTF">2024-09-12T08:46:34Z</dcterms:modified>
</cp:coreProperties>
</file>