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1CDB16-CBE6-42B2-BCC3-011FCD92FA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81744D-BC3F-4296-8353-D75FD434A9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E7CBDF-2EBA-4E56-94C4-B5A035C46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D7B01B-B2CF-46D1-8042-B2AEDCF395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AAE34A-6A30-4229-9920-1C13BDDCFD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BB12CCC-D1A1-4B92-9638-6DFC89CE84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4128D55-14C1-4265-A0B0-FFF0404E5D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0F31D5-3030-4B50-81E6-3357AE1B92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151C23-2C1F-4F27-BBEC-D2F0ED35A1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7824AE-8369-468E-ADA9-8F406A3C4B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06A3F0-918F-48C6-B2A2-5C8268892B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6235242235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900217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食品卫生学概述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640993" y="1373505"/>
            <a:ext cx="6102112" cy="462325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食品卫生学基本概念与原则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食品中生物性污染与控制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食品中化学性污染与控制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食品中物理性污染与控制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食品卫生监督管理体制及法规标准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现代科技在保障食品安全中应用前景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32360" y="3117431"/>
            <a:ext cx="7830957" cy="209053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食品卫生学基本概念与原则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食品卫生学定义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食品卫生学是研究食品中可能存在的、威胁人体健康的有害因素及其预防措施，以提高食品卫生质量、保护消费者安全的科学。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研究对象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食品卫生学的研究对象包括食品生产、加工、运输、贮藏、销售等各个环节中可能出现的卫生问题，以及这些问题对消费者健康的影响和预防措施。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1750" r="217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食品卫生学定义及研究对象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保持清洁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保持安全温度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使用安全的水和原料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食品卫生法规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烧熟煮透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生熟分开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食品生产经营者应当保持食品加工场所和设备的清洁卫生，防止食品污染。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生食品与熟食品应当分开存放和加工，避免交叉污染。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食品应当烧熟煮透，确保食品中心温度达到杀菌要求，防止食物中毒。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食品应当在安全的温度下保存，避免细菌繁殖。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食品生产经营者应当使用符合卫生标准的水和原料。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为了保障食品卫生，维护人民健康，国家制定了一系列食品卫生法规，如《中华人民共和国食品安全法》等。这些法规规定了食品生产经营者的责任和义务，以及违反法规的法律责任。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食品卫生原则与法规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食品污染定义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食品污染是指食品中混入对人体健康有害或有毒的物质，导致食品质量下降或对人体健康造成危害的现象。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慢性中毒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长期食用被有害物质污染的食品，可能会导致慢性中毒，出现恶心、呕吐、腹痛、腹泻等症状，建议及时去医院进行洗胃治疗。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致癌、致畸、致突变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某些食品污染物如黄曲霉毒素、苯并芘等具有致癌、致畸、致突变作用，长期摄入可能增加患癌风险。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急性中毒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食用被有毒物质污染的食品后，轻者可能会引起胃部不适，重者可能会出现上吐下泻、脱水、休克和昏迷等症状，建议不要吃变质的食物，以免对身体健康造成影响。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食品污染及其危害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32360" y="3117431"/>
            <a:ext cx="7830957" cy="209053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食品中生物性污染与控制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食品加工、储存、运输、销售等环节操作不当，以及食品原料本身带有细菌。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细菌污染来源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常见细菌种类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细菌污染控制措施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917" b="29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沙门氏菌、金黄色葡萄球菌、大肠杆菌等。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加强食品原料验收，改善食品加工环境，严格执行卫生操作规范，采用合理的储存和运输方式。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细菌污染与控制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食品从业人员带病操作，食品原料被病毒污染，以及食品加工过程中交叉污染。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7798" b="17798"/>
          <a:stretch>
            <a:fillRect/>
          </a:stretch>
        </p:blipFill>
        <p:spPr>
          <a:xfrm>
            <a:off x="5168347" y="1536628"/>
            <a:ext cx="1898907" cy="1898908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病毒污染来源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诺如病毒、轮状病毒、甲肝病毒等。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常见病毒种类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加强食品从业人员健康管理，做好食品加工场所消毒工作，采用高温等有效手段杀灭病毒。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病毒污染控制措施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病毒污染与控制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食品原料本身带有寄生虫，如生食或半生食的肉类、鱼类等。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寄生虫污染来源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蛔虫、钩虫、绦虫等。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常见寄生虫种类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加强食品原料检验，采用合理的加工方式杀灭寄生虫，如高温加热、冷冻处理等。同时，加强个人卫生宣传教育，提高公众对寄生虫病的认识和预防意识。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寄生虫污染控制措施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寄生虫污染与控制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32360" y="3117431"/>
            <a:ext cx="7830957" cy="209053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食品中化学性污染与控制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20" b="25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11" b="2631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476" b="747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农药残留及其控制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农药种类与使用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介绍常见农药类型，分析其在农业生产中的使用情况。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农药残留危害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阐述农药残留对食品安全和人体健康的影响。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控制措施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提出减少农药残留的措施，包括合理使用农药、加强农产品质量监管等。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添加剂种类与功能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介绍食品添加剂的种类及其在食品加工中的作用。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安全管理措施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提出加强食品添加剂安全管理的措施，包括严格审批程序、加强生产监管等。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添加剂使用标准与法规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阐述国内外食品添加剂使用标准和法规要求。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添加剂使用安全与管理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https://d.book118.com/846235242235010045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2024-09-14T22:42:06.281</cp:lastPrinted>
  <dcterms:created xsi:type="dcterms:W3CDTF">2024-09-14T14:42:06Z</dcterms:created>
  <dcterms:modified xsi:type="dcterms:W3CDTF">2024-09-14T14:42:08Z</dcterms:modified>
</cp:coreProperties>
</file>