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9A0D2-978F-4ECB-BCC9-94F9FB98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BCE0-B45E-44C6-8FF8-0213C73B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0C73F-340D-4019-85D8-012B6EE3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05CC1-826C-445D-97F8-0EAEBDE5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B4DC3-8D70-4C9B-B41E-439C53C3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B7703-387F-4C9E-BB02-81977BAB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6996C0-6F8B-40C9-B6B7-9819E491F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444C7-0517-496B-8A5B-5FA0EFBBB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2AC59-7B87-4E73-B52F-5973E81CB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283E1-08B8-4702-A893-9A18D041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E2AD0-562A-49B4-B566-5DAAF83C1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40035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营销策略打造独特品牌占据市场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传播策略与渠道拓展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销售策略与客户关系管理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价格策略与促销手段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渠道拓展与合作伙伴关系管理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通过市场调研，了解目标市场的消费者需求、消费习惯、购买偏好等信息。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细分目标市场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根据调研结果，对目标市场进行细分，确定品牌的目标受众群体。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根据目标受众群体的特点，明确品牌在市场中的定位，包括产品特点、价格策略、销售渠道等。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寻找差异化机会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在了解竞争对手的基础上，寻找品牌差异化的机会，为制定差异化策略提供依据。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收集竞争对手的相关信息，包括产品特点、市场份额、营销策略等。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对竞争对手进行分析，了解各自的优势和劣势，以及市场中的竞争态势。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明确品牌使命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确定品牌的使命和愿景，明确品牌存在的意义和价值。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提炼品牌核心价值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从品牌使命出发，提炼出品牌的核心价值，包括产品特点、服务理念、企业文化等。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强化品牌形象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通过营销手段和传播策略，强化品牌核心价值在消费者心目中的形象。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09" r="700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91" r="221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通过研发创新，打造具有独特功能和特点的产品，满足消费者的个性化需求。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提供优质的售前、售中和售后服务，提升消费者的购买体验和满意度。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开拓独特的销售渠道和合作伙伴，扩大品牌的覆盖范围和影响力。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采用独特的传播手段和策略，提高品牌的知名度和美誉度。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服务差异化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渠道差异化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传播差异化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通过问卷调查、访谈、观察等方式收集消费者信息，了解他们的需求、偏好和消费习惯。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运用统计学和数据挖掘技术对收集到的信息进行分析，发现消费者需求的特点和趋势。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基于历史数据和市场趋势，预测未来消费者需求的变化，为产品研发和营销策略制定提供依据。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结合消费者需求和市场趋势，进行产品的创新设计，打造独特的产品形象和卖点。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投入研发资源，开发新技术、新材料或新工艺，提升产品的技术含量和附加值。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在产品上市前，进行原型测试和用户体验评估，确保产品的实用性和可靠性。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研发具有竞争力的新产品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通过客户反馈、市场评价等方式收集现有产品的使用情况和改进意见。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对收集到的反馈进行分析，找出产品存在的问题和不足之处。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针对问题制定改进措施，如优化设计、提升性能、降低成本等，持续改进产品以满足消费者需求。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持续改进现有产品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关注用户在使用产品过程中的体验感受，从界面设计、操作便捷性、舒适度等方面进行优化。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提供完善的售后服务和技术支持，解决用户在使用过程中遇到的问题，提升用户满意度和忠诚度。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建立严格的质量标准和检验流程，确保产品的质量稳定性和可靠性。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强化产品质量与用户体验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传播策略与渠道拓展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设定明确的传播目标，如提高品牌知名度、塑造品牌形象、促进销售等。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针对不同的传播渠道，制定相应的传播内容，包括广告、公关、促销等。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选择合适的传播渠道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根据目标受众的特征和传播目标，选择合适的传播渠道，如电视、广播、报纸、杂志、社交媒体等。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明确品牌的目标受众群体，包括年龄、性别、地域、兴趣等方面的特征。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制定整合营销传播计划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根据品牌的实际情况和传播目标，设定合理的广告预算。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确定广告预算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根据目标受众的特征和传播目标，选择合适的广告媒介，如电视、广播、报纸、杂志、户外广告等。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选择广告媒介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与相关行业的合作伙伴建立良好的合作关系，共同推广品牌，扩大品牌影响力。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选择合适的广告媒介和合作伙伴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选择适合品牌的社交媒体平台，如微信、微博、抖音等。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确定社交媒体平台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制定社交媒体推广计划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合作网红推广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根据社交媒体平台的特点和受众特征，制定相应的推广计划，包括内容创作、发布时间、互动方式等。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与具有影响力的网红合作，通过他们向目标受众推广品牌和产品。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利用社交媒体和网红进行推广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https://d.book118.com/846240035013010032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2024-08-30T23:29:18.404</cp:lastPrinted>
  <dcterms:created xsi:type="dcterms:W3CDTF">2024-08-30T15:29:18Z</dcterms:created>
  <dcterms:modified xsi:type="dcterms:W3CDTF">2024-08-30T15:29:20Z</dcterms:modified>
</cp:coreProperties>
</file>