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BD235-3D3E-42A2-A017-EA3303D03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0D346-320F-4531-8A29-6AAC93656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B1138-01F0-485C-8F58-7427F6F77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A682B-C5E1-4145-8533-7370C0004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FC6120-6309-4527-A751-3EDD9908F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3DD7AB-6AF0-4BC2-BC91-D7F207374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5CAD4B-A38F-4C20-87D9-2EDCBC3BB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C84B74-D175-4E82-90EE-3725E41A4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B1292-46F0-4A19-8FDC-B600C7EE0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6E068-CF06-45B8-9F38-9D32240AB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A18FA-EC29-45CB-A331-FF4D5832A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0002206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门市部的上半年工作总结及下半年工作计划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上半年工作总结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风险挑战及应对措施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合作与支持需求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47" b="61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总结上半年工作成果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通过对门市部上半年工作的全面梳理，总结在业务拓展、客户服务、团队建设等方面的成绩和经验。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明确下半年工作目标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基于上半年工作成果和市场环境分析，制定下半年门市部的发展规划和目标。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促进持续改进和提升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通过总结和计划，发现存在的问题和不足，提出改进措施，推动门市部工作持续改进和提升。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40" r="1874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包括新增客户数量、业务量增长、市场份额变化等。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客户满意度调查结果、客户投诉处理情况等。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员工招聘与培训、绩效考核与激励措施等。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业务发展策略、客户服务优化措施、团队建设规划等。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业务拓展情况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客户服务质量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团队建设与管理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下半年工作计划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上半年工作总结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在上半年，门市部整体销售业绩实现了稳步增长，较去年同期相比增长了20%。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经营业绩稳步提升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成功开拓了新的客户群体和市场领域，为下半年的业务发展打下了坚实基础。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市场拓展取得突破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总体经营情况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42" b="40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门市部在上半年完成了全年销售目标的60%，其中多个单月销售额创下历史新高。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经过市场调研和产品策略调整，门市部的重点产品销售额增长显著，成为推动整体业绩提升的重要力量。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销售目标完成情况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重点产品销售火爆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销售目标超额完成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通过加强员工培训和服务流程优化，门市部的客户服务质量得到显著提升，客户投诉率降低了30%。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定期开展客户满意度调查，收集客户反馈和建议，针对问题制定改进措施，提升客户满意度。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客户服务与满意度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团队凝聚力增强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通过组织丰富多彩的团队活动和培训，门市部员工的团队凝聚力和归属感得到显著增强。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重视员工个人成长和职业发展，制定了完善的人才梯队建设计划，为公司的长远发展储备了优秀人才。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团队建设与人员培养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财务管理规范化：严格执行公司财务管理制度，确保各项财务数据真实、准确、完整，提高了财务管理水平。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成本控制精细化：通过精细化管理、采购策略优化等方式降低门市部运营成本，提高了经营效益。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上半年的工作总结，门市部将继续保持良好的发展势头，针对存在的问题和不足制定改进措施，确保全年经营目标的顺利实现。同时，门市部将根据市场变化和公司战略调整，不断完善自身建设和业务拓展，为公司的长期发展贡献力量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13" b="7813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13" b="7813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13" b="7813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财务管理与成本控制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收集和分析竞争对手、客户需求、市场趋势等方面的信息，为制定销售策略提供数据支持。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深入调研市场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关注政策法规、经济环境、社会文化等方面的变化，预测市场的发展趋势，及时调整销售策略。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预测市场变化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市场分析与预测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销售目标与策略制定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制定销售目标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根据市场分析结果和公司战略，制定下半年的销售目标，并进行目标分解和责任落实。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制定销售策略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针对不同的客户群体和产品特点，制定相应的销售策略，包括产品组合、价格策略、销售渠道等。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制定产品推广计划，包括广告投放、公关活动、线上线下活动等，提高产品的知名度和美誉度。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产品推广计划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根据市场情况和客户需求，制定相应的营销策略，如促销策略、会员计划、客户关系管理等，提高销售额和客户满意度。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产品推广及营销策略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https://d.book118.com/847000022060006041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2024-09-14T03:31:41.048</cp:lastPrinted>
  <dcterms:created xsi:type="dcterms:W3CDTF">2024-09-13T19:31:41Z</dcterms:created>
  <dcterms:modified xsi:type="dcterms:W3CDTF">2024-09-13T19:31:43Z</dcterms:modified>
</cp:coreProperties>
</file>