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8788E2A-746E-478F-93C6-B784C9CEA6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B3911B1-5FC6-41E4-9F74-A5A9BEEA1E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D38F4F4-5B69-44B5-8EE4-F97AC22CE4E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2454EF6-4EC3-4B8D-9119-625F6F6718C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A9D47F8-C24B-40D5-A4C3-E8AC69BA123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C93648D-3D51-41CC-892F-7F82832E3D8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5695811-E481-484A-ABA8-2350F27185D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8B762C6-1301-41BE-9AB0-6FC55B31663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9C43CD1-0B61-4512-B08E-665FE50C926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89AB782-57D4-475B-8E8F-AAFD240572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02ED74B-5CBB-4174-969D-B4CEDD4A84C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47000120102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cxnSp>
        <p:nvCxnSpPr>
          <p:cNvPr id="2" name="Connector 2"/>
          <p:cNvCxnSpPr/>
          <p:nvPr/>
        </p:nvCxnSpPr>
        <p:spPr>
          <a:xfrm>
            <a:off x="2182462" y="3823480"/>
            <a:ext cx="7827077" cy="0"/>
          </a:xfrm>
          <a:prstGeom prst="line">
            <a:avLst/>
          </a:prstGeom>
          <a:ln w="9525">
            <a:solidFill>
              <a:srgbClr val="FFFFFF">
                <a:alpha val="100000"/>
              </a:srgbClr>
            </a:solidFill>
            <a:prstDash val="solid"/>
          </a:ln>
        </p:spPr>
      </p:cxnSp>
      <p:pic>
        <p:nvPicPr>
          <p:cNvPr id="3" name="Picture 3"/>
          <p:cNvPicPr>
            <a:picLocks noChangeAspect="1"/>
          </p:cNvPicPr>
          <p:nvPr/>
        </p:nvPicPr>
        <p:blipFill>
          <a:blip r:embed="rId2"/>
          <a:stretch>
            <a:fillRect/>
          </a:stretch>
        </p:blipFill>
        <p:spPr>
          <a:xfrm>
            <a:off x="5" y="2"/>
            <a:ext cx="12191993" cy="1584959"/>
          </a:xfrm>
          <a:prstGeom prst="rect">
            <a:avLst/>
          </a:prstGeom>
        </p:spPr>
      </p:pic>
      <p:pic>
        <p:nvPicPr>
          <p:cNvPr id="4" name="Picture 4"/>
          <p:cNvPicPr>
            <a:picLocks noChangeAspect="1"/>
          </p:cNvPicPr>
          <p:nvPr/>
        </p:nvPicPr>
        <p:blipFill>
          <a:blip r:embed="rId3"/>
          <a:stretch>
            <a:fillRect/>
          </a:stretch>
        </p:blipFill>
        <p:spPr>
          <a:xfrm>
            <a:off x="0" y="5833872"/>
            <a:ext cx="12192000" cy="1024128"/>
          </a:xfrm>
          <a:prstGeom prst="rect">
            <a:avLst/>
          </a:prstGeom>
        </p:spPr>
      </p:pic>
      <p:sp>
        <p:nvSpPr>
          <p:cNvPr id="5" name="TextBox 5"/>
          <p:cNvSpPr txBox="1"/>
          <p:nvPr/>
        </p:nvSpPr>
        <p:spPr>
          <a:xfrm>
            <a:off x="1975806" y="2788085"/>
            <a:ext cx="8240388" cy="862965"/>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FFF">
                    <a:alpha val="100000"/>
                  </a:srgbClr>
                </a:solidFill>
                <a:latin typeface="Microsoft Yahei"/>
                <a:ea typeface="Microsoft Yahei"/>
                <a:cs typeface="Microsoft Yahei"/>
              </a:rPr>
              <a:t>质量管理在职业规划的应用</a:t>
            </a:r>
          </a:p>
        </p:txBody>
      </p:sp>
      <p:sp>
        <p:nvSpPr>
          <p:cNvPr id="6" name="TextBox 6"/>
          <p:cNvSpPr txBox="1"/>
          <p:nvPr/>
        </p:nvSpPr>
        <p:spPr>
          <a:xfrm>
            <a:off x="4937259" y="4058769"/>
            <a:ext cx="2317493"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汇报人：XX</a:t>
            </a:r>
          </a:p>
        </p:txBody>
      </p:sp>
      <p:sp>
        <p:nvSpPr>
          <p:cNvPr id="7" name="TextBox 7"/>
          <p:cNvSpPr txBox="1"/>
          <p:nvPr/>
        </p:nvSpPr>
        <p:spPr>
          <a:xfrm>
            <a:off x="4595215" y="4540734"/>
            <a:ext cx="3001580"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2024-01-06</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800000">
            <a:off x="-2466408" y="749879"/>
            <a:ext cx="5828632" cy="5828632"/>
          </a:xfrm>
          <a:prstGeom prst="roundRect">
            <a:avLst>
              <a:gd name="adj" fmla="val 8367"/>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2472177" y="514684"/>
            <a:ext cx="5828632" cy="5828632"/>
          </a:xfrm>
          <a:prstGeom prst="roundRect">
            <a:avLst>
              <a:gd name="adj" fmla="val 83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44057" y="932800"/>
            <a:ext cx="6350425" cy="4992399"/>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引言</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质量管理基本概念</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职业规划中质量管理的应用</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质量管理在职业规划中的实践</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质量管理在职业规划中的挑战与解决方案</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总结与展望</a:t>
            </a:r>
          </a:p>
        </p:txBody>
      </p:sp>
      <p:sp>
        <p:nvSpPr>
          <p:cNvPr id="5" name="TextBox 5"/>
          <p:cNvSpPr txBox="1"/>
          <p:nvPr/>
        </p:nvSpPr>
        <p:spPr>
          <a:xfrm>
            <a:off x="1024327" y="2845118"/>
            <a:ext cx="2621378" cy="1167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6600" b="1">
                <a:solidFill>
                  <a:srgbClr val="FFFFFF">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01</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3662" r="3662"/>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实现个人职业发展</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通过质量管理方法，个人可以更加清晰地认识自己的职业目标和发展路径，实现个人职业发展。</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提升职业竞争力</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质量管理方法可以帮助个人在职场中更好地展示自己的能力，提高职业竞争力。</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适应市场需求</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随着市场竞争的加剧，企业需要具备高质量的人才来应对挑战，质量管理方法可以帮助个人更好地适应市场需求。</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明确职业目标</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通过职业规划，个人可以更加明确地了解自己的职业目标和发展方向，避免盲目跟风或迷失方向。</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提高职业满意度</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职业规划可以帮助个人找到适合自己的职业领域和工作岗位，从而提高职业满意度和幸福感。</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促进个人成长</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职业规划不仅关注当前的职业状态，更注重个人的长远发展，通过不断学习和提升自己的能力，促进个人成长。</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职业规划的重要性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02</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质量管理基本概念</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质量定义及内涵</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质量定义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质量是指产品或服务的特性满足给定要求的能力。它不仅包括产品或服务本身的质量，还包括与产品或服务相关的所有活动和过程的质量。</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质量内涵</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质量内涵包括性能、可靠性、安全性、经济性等多个方面。它强调产品或服务应满足用户需求，并追求持续改进和创新。</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质量管理原则</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包括以顾客为关注焦点、领导作用、全员参与、过程方法、改进、循证决策和关系管理等七个原则。这些原则为组织提供了指导，帮助组织实现质量目标。</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质量管理方法</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包括PDCA循环、六西格玛管理、精益管理等。这些方法通过持续改进和优化流程，提高组织的质量水平和竞争力。</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656" r="2165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质量管理原则与方法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质量管理体系定义</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质量管理体系是指组织内部建立的、为保证产品质量或服务质量符合客户要求并实现质量目标的一系列相互关联或相互作用的要素。</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质量管理体系构建步骤</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包括确定质量方针和目标、分配职责和权限、建立文件和记录控制程序、确定资源需求并提供必要的资源、建立监视和测量装置控制程序等。这些步骤有助于组织建立和实施有效的质量管理体系。</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质量管理体系构建</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03</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职业规划中质量管理的应用</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确定职业方向</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根据个人兴趣、能力和市场需求，明确自己想要从事的职业方向。</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设定职业目标</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在职业方向上设定短期、中期和长期的职业目标，确保职业发展与个人愿景相契合。</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调整职业目标</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随着市场变化和个人成长，适时调整职业目标，保持职业规划的灵活性和适应性。</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明确职业目标</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制定职业发展策略</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根据职业目标和现状，制定具体的职业发展策略，包括学习计划、实践计划、人脉拓展计划等。</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制定实施计划</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将职业发展策略转化为具体的实施计划，明确时间节点和责任人，确保计划的执行和监控。</a:t>
            </a:r>
          </a:p>
        </p:txBody>
      </p:sp>
      <p:cxnSp>
        <p:nvCxnSpPr>
          <p:cNvPr id="15" name="Connector 15"/>
          <p:cNvCxnSpPr/>
          <p:nvPr/>
        </p:nvCxnSpPr>
        <p:spPr>
          <a:xfrm>
            <a:off x="7345623" y="5627624"/>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分析职业现状</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全面了解自己的职业技能、经验和资源，以及所处行业的市场趋势和竞争状况。</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制定职业发展规划</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1324" b="21324"/>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146" b="1814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提升职业技能和素质</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学习新知识</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通过课程学习、在线培训、阅读等方式，不断获取新知识，提升职业技能水平。</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实践锻炼</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通过实习、项目实践、志愿服务等方式，积累实践经验，提升职业能力和解决问题的能力。</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拓展人脉资源</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积极参加行业活动、社交聚会等，拓展人脉资源，建立良好的人际关系网络，为职业发展提供更多机会和资源。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https://d.book118.com/847000120102006031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2024-09-03T18:29:13.434</cp:lastPrinted>
  <dcterms:created xsi:type="dcterms:W3CDTF">2024-09-03T10:29:13Z</dcterms:created>
  <dcterms:modified xsi:type="dcterms:W3CDTF">2024-09-03T10:29:15Z</dcterms:modified>
</cp:coreProperties>
</file>