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36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6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8C972D-7C4F-4718-A606-881F8B0FF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C964B-A4E6-4A87-BE9F-E9FD23982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807F4-5353-4ED9-BA12-AF943267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91E93-2383-4BDA-9810-F40BAB2CC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D7947C-74B9-4E72-9CAC-6EFB4B84D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7B7F2C-0961-489E-8DFD-4022043A2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F5E945-4F9D-4AD3-8005-1B3BA0CB5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A263E-721D-4167-A412-7C5836180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4389AF-7691-4341-9252-7A964F326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42229-DAB3-4FB6-8463-443C43602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DF2778-750A-4E57-A21B-87666CE4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357" r:id="rId2"/>
    <p:sldLayoutId id="2147494358" r:id="rId3"/>
    <p:sldLayoutId id="2147494359" r:id="rId4"/>
    <p:sldLayoutId id="2147494360" r:id="rId5"/>
    <p:sldLayoutId id="2147494361" r:id="rId6"/>
    <p:sldLayoutId id="2147494362" r:id="rId7"/>
    <p:sldLayoutId id="2147494363" r:id="rId8"/>
    <p:sldLayoutId id="2147494364" r:id="rId9"/>
    <p:sldLayoutId id="2147494365" r:id="rId10"/>
    <p:sldLayoutId id="214749436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0104210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市场营销课堂总结与反思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市场营销课堂学习内容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市场营销课堂学习收获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市场营销课堂学习不足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市场营销课堂学习改进措施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市场营销课堂学习展望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市场营销课堂学习内容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市场营销概念</a:t>
            </a:r>
            <a:endParaRPr lang="zh-CN" altLang="en-US"/>
          </a:p>
        </p:txBody>
      </p:sp>
      <p:sp>
        <p:nvSpPr>
          <p:cNvPr id="104884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营销组合：产品、价格、渠道、促销。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5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定义：市场营销是个人和群体通过创造、提供、出售并同他人交换产品和价值，以满足需求和欲望的一种社会和管理过程。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目标：满足客户需求，实现企业目标。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市场细分：将市场划分为具有不同需求、特征或行为的消费者群体，企业选择一个或多个群体作为目标市场。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市场营销策略</a:t>
            </a:r>
            <a:endParaRPr lang="zh-CN" altLang="en-US"/>
          </a:p>
        </p:txBody>
      </p:sp>
      <p:sp>
        <p:nvSpPr>
          <p:cNvPr id="104891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市场细分：根据消费者需求差异划分市场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4P理论：产品、价格、渠道、促销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定位理论：在消费者心中树立品牌形象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品牌策略：品牌建设、品牌管理、品牌传播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市场营销案例</a:t>
            </a:r>
            <a:endParaRPr lang="zh-CN" altLang="en-US"/>
          </a:p>
        </p:txBody>
      </p:sp>
      <p:sp>
        <p:nvSpPr>
          <p:cNvPr id="104896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6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案例分析：分析可口可乐营销策略的成功之处，以及可以借鉴的方面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案例总结：总结可口可乐营销策略对市场营销的启示和影响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案例名称：可口可乐的营销策略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案例简介：可口可乐如何通过营销策略实现市场份额增长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市场营销课堂学习收获</a:t>
            </a:r>
            <a:endParaRPr lang="zh-CN" altLang="en-US"/>
          </a:p>
        </p:txBody>
      </p:sp>
      <p:sp>
        <p:nvSpPr>
          <p:cNvPr id="104902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掌握市场营销理论知识</a:t>
            </a:r>
            <a:endParaRPr lang="zh-CN" altLang="en-US"/>
          </a:p>
        </p:txBody>
      </p:sp>
      <p:sp>
        <p:nvSpPr>
          <p:cNvPr id="104904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5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了解市场营销的基本概念、原理和策略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熟悉市场调研、目标市场选择、产品定价、促销和分销等关键要素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掌握SWOT分析、4P理论等市场营销工具的应用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学会从消费者行为、竞争态势等多个角度分析市场，制定有效的营销计划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提升营销思维能力</a:t>
            </a:r>
            <a:endParaRPr lang="zh-CN" altLang="en-US"/>
          </a:p>
        </p:txBody>
      </p:sp>
      <p:sp>
        <p:nvSpPr>
          <p:cNvPr id="104910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掌握市场调研和消费者行为分析的方法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学会制定营销策略和推广计划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了解不同类型的产品和市场特点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掌握营销渠道和销售技巧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了解行业趋势和动态</a:t>
            </a:r>
            <a:endParaRPr lang="zh-CN" altLang="en-US"/>
          </a:p>
        </p:txBody>
      </p:sp>
      <p:sp>
        <p:nvSpPr>
          <p:cNvPr id="104914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了解消费者需求和行为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掌握市场调研方法和工具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掌握产品定位和差异化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了解行业趋势和竞争对手动态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市场营销课堂学习不足</a:t>
            </a:r>
            <a:endParaRPr lang="zh-CN" altLang="en-US"/>
          </a:p>
        </p:txBody>
      </p:sp>
      <p:sp>
        <p:nvSpPr>
          <p:cNvPr id="104919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https://d.book118.com/847001042103006043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Calibri Light</vt:lpstr>
      <vt:lpstr>Wingdings</vt:lpstr>
      <vt:lpstr>Office Theme</vt:lpstr>
      <vt:lpstr>市场营销课堂总结与反思</vt:lpstr>
      <vt:lpstr>目录</vt:lpstr>
      <vt:lpstr>市场营销课堂学习内容</vt:lpstr>
      <vt:lpstr>市场营销概念</vt:lpstr>
      <vt:lpstr>市场营销策略</vt:lpstr>
      <vt:lpstr>市场营销案例</vt:lpstr>
      <vt:lpstr>市场营销课堂学习收获</vt:lpstr>
      <vt:lpstr>掌握市场营销理论知识</vt:lpstr>
      <vt:lpstr>提升营销思维能力</vt:lpstr>
      <vt:lpstr>了解行业趋势和动态</vt:lpstr>
      <vt:lpstr>市场营销课堂学习不足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2024-09-17T07:57:00.464</cp:lastPrinted>
  <dcterms:created xsi:type="dcterms:W3CDTF">2024-09-16T23:57:00Z</dcterms:created>
  <dcterms:modified xsi:type="dcterms:W3CDTF">2024-09-16T23:57:02Z</dcterms:modified>
</cp:coreProperties>
</file>