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ags/tag10.xml" ContentType="application/vnd.openxmlformats-officedocument.presentationml.tags+xml"/>
  <Override PartName="/ppt/tags/tag100.xml" ContentType="application/vnd.openxmlformats-officedocument.presentationml.tags+xml"/>
  <Override PartName="/ppt/tags/tag101.xml" ContentType="application/vnd.openxmlformats-officedocument.presentationml.tags+xml"/>
  <Override PartName="/ppt/tags/tag102.xml" ContentType="application/vnd.openxmlformats-officedocument.presentationml.tags+xml"/>
  <Override PartName="/ppt/tags/tag103.xml" ContentType="application/vnd.openxmlformats-officedocument.presentationml.tags+xml"/>
  <Override PartName="/ppt/tags/tag104.xml" ContentType="application/vnd.openxmlformats-officedocument.presentationml.tags+xml"/>
  <Override PartName="/ppt/tags/tag105.xml" ContentType="application/vnd.openxmlformats-officedocument.presentationml.tags+xml"/>
  <Override PartName="/ppt/tags/tag106.xml" ContentType="application/vnd.openxmlformats-officedocument.presentationml.tags+xml"/>
  <Override PartName="/ppt/tags/tag107.xml" ContentType="application/vnd.openxmlformats-officedocument.presentationml.tags+xml"/>
  <Override PartName="/ppt/tags/tag108.xml" ContentType="application/vnd.openxmlformats-officedocument.presentationml.tags+xml"/>
  <Override PartName="/ppt/tags/tag109.xml" ContentType="application/vnd.openxmlformats-officedocument.presentationml.tags+xml"/>
  <Override PartName="/ppt/tags/tag11.xml" ContentType="application/vnd.openxmlformats-officedocument.presentationml.tags+xml"/>
  <Override PartName="/ppt/tags/tag110.xml" ContentType="application/vnd.openxmlformats-officedocument.presentationml.tags+xml"/>
  <Override PartName="/ppt/tags/tag111.xml" ContentType="application/vnd.openxmlformats-officedocument.presentationml.tags+xml"/>
  <Override PartName="/ppt/tags/tag112.xml" ContentType="application/vnd.openxmlformats-officedocument.presentationml.tags+xml"/>
  <Override PartName="/ppt/tags/tag113.xml" ContentType="application/vnd.openxmlformats-officedocument.presentationml.tags+xml"/>
  <Override PartName="/ppt/tags/tag114.xml" ContentType="application/vnd.openxmlformats-officedocument.presentationml.tags+xml"/>
  <Override PartName="/ppt/tags/tag115.xml" ContentType="application/vnd.openxmlformats-officedocument.presentationml.tags+xml"/>
  <Override PartName="/ppt/tags/tag116.xml" ContentType="application/vnd.openxmlformats-officedocument.presentationml.tags+xml"/>
  <Override PartName="/ppt/tags/tag117.xml" ContentType="application/vnd.openxmlformats-officedocument.presentationml.tags+xml"/>
  <Override PartName="/ppt/tags/tag118.xml" ContentType="application/vnd.openxmlformats-officedocument.presentationml.tags+xml"/>
  <Override PartName="/ppt/tags/tag119.xml" ContentType="application/vnd.openxmlformats-officedocument.presentationml.tags+xml"/>
  <Override PartName="/ppt/tags/tag12.xml" ContentType="application/vnd.openxmlformats-officedocument.presentationml.tags+xml"/>
  <Override PartName="/ppt/tags/tag120.xml" ContentType="application/vnd.openxmlformats-officedocument.presentationml.tags+xml"/>
  <Override PartName="/ppt/tags/tag121.xml" ContentType="application/vnd.openxmlformats-officedocument.presentationml.tags+xml"/>
  <Override PartName="/ppt/tags/tag122.xml" ContentType="application/vnd.openxmlformats-officedocument.presentationml.tags+xml"/>
  <Override PartName="/ppt/tags/tag123.xml" ContentType="application/vnd.openxmlformats-officedocument.presentationml.tags+xml"/>
  <Override PartName="/ppt/tags/tag124.xml" ContentType="application/vnd.openxmlformats-officedocument.presentationml.tags+xml"/>
  <Override PartName="/ppt/tags/tag125.xml" ContentType="application/vnd.openxmlformats-officedocument.presentationml.tags+xml"/>
  <Override PartName="/ppt/tags/tag126.xml" ContentType="application/vnd.openxmlformats-officedocument.presentationml.tags+xml"/>
  <Override PartName="/ppt/tags/tag127.xml" ContentType="application/vnd.openxmlformats-officedocument.presentationml.tags+xml"/>
  <Override PartName="/ppt/tags/tag128.xml" ContentType="application/vnd.openxmlformats-officedocument.presentationml.tags+xml"/>
  <Override PartName="/ppt/tags/tag129.xml" ContentType="application/vnd.openxmlformats-officedocument.presentationml.tags+xml"/>
  <Override PartName="/ppt/tags/tag13.xml" ContentType="application/vnd.openxmlformats-officedocument.presentationml.tags+xml"/>
  <Override PartName="/ppt/tags/tag130.xml" ContentType="application/vnd.openxmlformats-officedocument.presentationml.tags+xml"/>
  <Override PartName="/ppt/tags/tag131.xml" ContentType="application/vnd.openxmlformats-officedocument.presentationml.tags+xml"/>
  <Override PartName="/ppt/tags/tag132.xml" ContentType="application/vnd.openxmlformats-officedocument.presentationml.tags+xml"/>
  <Override PartName="/ppt/tags/tag133.xml" ContentType="application/vnd.openxmlformats-officedocument.presentationml.tags+xml"/>
  <Override PartName="/ppt/tags/tag134.xml" ContentType="application/vnd.openxmlformats-officedocument.presentationml.tags+xml"/>
  <Override PartName="/ppt/tags/tag135.xml" ContentType="application/vnd.openxmlformats-officedocument.presentationml.tags+xml"/>
  <Override PartName="/ppt/tags/tag136.xml" ContentType="application/vnd.openxmlformats-officedocument.presentationml.tags+xml"/>
  <Override PartName="/ppt/tags/tag137.xml" ContentType="application/vnd.openxmlformats-officedocument.presentationml.tags+xml"/>
  <Override PartName="/ppt/tags/tag138.xml" ContentType="application/vnd.openxmlformats-officedocument.presentationml.tags+xml"/>
  <Override PartName="/ppt/tags/tag139.xml" ContentType="application/vnd.openxmlformats-officedocument.presentationml.tags+xml"/>
  <Override PartName="/ppt/tags/tag14.xml" ContentType="application/vnd.openxmlformats-officedocument.presentationml.tags+xml"/>
  <Override PartName="/ppt/tags/tag140.xml" ContentType="application/vnd.openxmlformats-officedocument.presentationml.tags+xml"/>
  <Override PartName="/ppt/tags/tag141.xml" ContentType="application/vnd.openxmlformats-officedocument.presentationml.tags+xml"/>
  <Override PartName="/ppt/tags/tag142.xml" ContentType="application/vnd.openxmlformats-officedocument.presentationml.tags+xml"/>
  <Override PartName="/ppt/tags/tag143.xml" ContentType="application/vnd.openxmlformats-officedocument.presentationml.tags+xml"/>
  <Override PartName="/ppt/tags/tag144.xml" ContentType="application/vnd.openxmlformats-officedocument.presentationml.tags+xml"/>
  <Override PartName="/ppt/tags/tag145.xml" ContentType="application/vnd.openxmlformats-officedocument.presentationml.tags+xml"/>
  <Override PartName="/ppt/tags/tag146.xml" ContentType="application/vnd.openxmlformats-officedocument.presentationml.tags+xml"/>
  <Override PartName="/ppt/tags/tag147.xml" ContentType="application/vnd.openxmlformats-officedocument.presentationml.tags+xml"/>
  <Override PartName="/ppt/tags/tag148.xml" ContentType="application/vnd.openxmlformats-officedocument.presentationml.tags+xml"/>
  <Override PartName="/ppt/tags/tag149.xml" ContentType="application/vnd.openxmlformats-officedocument.presentationml.tags+xml"/>
  <Override PartName="/ppt/tags/tag15.xml" ContentType="application/vnd.openxmlformats-officedocument.presentationml.tags+xml"/>
  <Override PartName="/ppt/tags/tag150.xml" ContentType="application/vnd.openxmlformats-officedocument.presentationml.tags+xml"/>
  <Override PartName="/ppt/tags/tag151.xml" ContentType="application/vnd.openxmlformats-officedocument.presentationml.tags+xml"/>
  <Override PartName="/ppt/tags/tag152.xml" ContentType="application/vnd.openxmlformats-officedocument.presentationml.tags+xml"/>
  <Override PartName="/ppt/tags/tag153.xml" ContentType="application/vnd.openxmlformats-officedocument.presentationml.tags+xml"/>
  <Override PartName="/ppt/tags/tag154.xml" ContentType="application/vnd.openxmlformats-officedocument.presentationml.tags+xml"/>
  <Override PartName="/ppt/tags/tag155.xml" ContentType="application/vnd.openxmlformats-officedocument.presentationml.tags+xml"/>
  <Override PartName="/ppt/tags/tag156.xml" ContentType="application/vnd.openxmlformats-officedocument.presentationml.tags+xml"/>
  <Override PartName="/ppt/tags/tag157.xml" ContentType="application/vnd.openxmlformats-officedocument.presentationml.tags+xml"/>
  <Override PartName="/ppt/tags/tag158.xml" ContentType="application/vnd.openxmlformats-officedocument.presentationml.tags+xml"/>
  <Override PartName="/ppt/tags/tag159.xml" ContentType="application/vnd.openxmlformats-officedocument.presentationml.tags+xml"/>
  <Override PartName="/ppt/tags/tag16.xml" ContentType="application/vnd.openxmlformats-officedocument.presentationml.tags+xml"/>
  <Override PartName="/ppt/tags/tag160.xml" ContentType="application/vnd.openxmlformats-officedocument.presentationml.tags+xml"/>
  <Override PartName="/ppt/tags/tag161.xml" ContentType="application/vnd.openxmlformats-officedocument.presentationml.tags+xml"/>
  <Override PartName="/ppt/tags/tag162.xml" ContentType="application/vnd.openxmlformats-officedocument.presentationml.tags+xml"/>
  <Override PartName="/ppt/tags/tag163.xml" ContentType="application/vnd.openxmlformats-officedocument.presentationml.tags+xml"/>
  <Override PartName="/ppt/tags/tag164.xml" ContentType="application/vnd.openxmlformats-officedocument.presentationml.tags+xml"/>
  <Override PartName="/ppt/tags/tag165.xml" ContentType="application/vnd.openxmlformats-officedocument.presentationml.tags+xml"/>
  <Override PartName="/ppt/tags/tag166.xml" ContentType="application/vnd.openxmlformats-officedocument.presentationml.tags+xml"/>
  <Override PartName="/ppt/tags/tag167.xml" ContentType="application/vnd.openxmlformats-officedocument.presentationml.tags+xml"/>
  <Override PartName="/ppt/tags/tag168.xml" ContentType="application/vnd.openxmlformats-officedocument.presentationml.tags+xml"/>
  <Override PartName="/ppt/tags/tag169.xml" ContentType="application/vnd.openxmlformats-officedocument.presentationml.tags+xml"/>
  <Override PartName="/ppt/tags/tag17.xml" ContentType="application/vnd.openxmlformats-officedocument.presentationml.tags+xml"/>
  <Override PartName="/ppt/tags/tag170.xml" ContentType="application/vnd.openxmlformats-officedocument.presentationml.tags+xml"/>
  <Override PartName="/ppt/tags/tag171.xml" ContentType="application/vnd.openxmlformats-officedocument.presentationml.tags+xml"/>
  <Override PartName="/ppt/tags/tag172.xml" ContentType="application/vnd.openxmlformats-officedocument.presentationml.tags+xml"/>
  <Override PartName="/ppt/tags/tag173.xml" ContentType="application/vnd.openxmlformats-officedocument.presentationml.tags+xml"/>
  <Override PartName="/ppt/tags/tag174.xml" ContentType="application/vnd.openxmlformats-officedocument.presentationml.tags+xml"/>
  <Override PartName="/ppt/tags/tag175.xml" ContentType="application/vnd.openxmlformats-officedocument.presentationml.tags+xml"/>
  <Override PartName="/ppt/tags/tag176.xml" ContentType="application/vnd.openxmlformats-officedocument.presentationml.tags+xml"/>
  <Override PartName="/ppt/tags/tag177.xml" ContentType="application/vnd.openxmlformats-officedocument.presentationml.tags+xml"/>
  <Override PartName="/ppt/tags/tag178.xml" ContentType="application/vnd.openxmlformats-officedocument.presentationml.tags+xml"/>
  <Override PartName="/ppt/tags/tag179.xml" ContentType="application/vnd.openxmlformats-officedocument.presentationml.tags+xml"/>
  <Override PartName="/ppt/tags/tag18.xml" ContentType="application/vnd.openxmlformats-officedocument.presentationml.tags+xml"/>
  <Override PartName="/ppt/tags/tag180.xml" ContentType="application/vnd.openxmlformats-officedocument.presentationml.tags+xml"/>
  <Override PartName="/ppt/tags/tag181.xml" ContentType="application/vnd.openxmlformats-officedocument.presentationml.tags+xml"/>
  <Override PartName="/ppt/tags/tag182.xml" ContentType="application/vnd.openxmlformats-officedocument.presentationml.tags+xml"/>
  <Override PartName="/ppt/tags/tag183.xml" ContentType="application/vnd.openxmlformats-officedocument.presentationml.tags+xml"/>
  <Override PartName="/ppt/tags/tag184.xml" ContentType="application/vnd.openxmlformats-officedocument.presentationml.tags+xml"/>
  <Override PartName="/ppt/tags/tag185.xml" ContentType="application/vnd.openxmlformats-officedocument.presentationml.tags+xml"/>
  <Override PartName="/ppt/tags/tag186.xml" ContentType="application/vnd.openxmlformats-officedocument.presentationml.tags+xml"/>
  <Override PartName="/ppt/tags/tag187.xml" ContentType="application/vnd.openxmlformats-officedocument.presentationml.tags+xml"/>
  <Override PartName="/ppt/tags/tag188.xml" ContentType="application/vnd.openxmlformats-officedocument.presentationml.tags+xml"/>
  <Override PartName="/ppt/tags/tag189.xml" ContentType="application/vnd.openxmlformats-officedocument.presentationml.tags+xml"/>
  <Override PartName="/ppt/tags/tag19.xml" ContentType="application/vnd.openxmlformats-officedocument.presentationml.tags+xml"/>
  <Override PartName="/ppt/tags/tag190.xml" ContentType="application/vnd.openxmlformats-officedocument.presentationml.tags+xml"/>
  <Override PartName="/ppt/tags/tag191.xml" ContentType="application/vnd.openxmlformats-officedocument.presentationml.tags+xml"/>
  <Override PartName="/ppt/tags/tag192.xml" ContentType="application/vnd.openxmlformats-officedocument.presentationml.tags+xml"/>
  <Override PartName="/ppt/tags/tag193.xml" ContentType="application/vnd.openxmlformats-officedocument.presentationml.tags+xml"/>
  <Override PartName="/ppt/tags/tag194.xml" ContentType="application/vnd.openxmlformats-officedocument.presentationml.tags+xml"/>
  <Override PartName="/ppt/tags/tag195.xml" ContentType="application/vnd.openxmlformats-officedocument.presentationml.tags+xml"/>
  <Override PartName="/ppt/tags/tag196.xml" ContentType="application/vnd.openxmlformats-officedocument.presentationml.tags+xml"/>
  <Override PartName="/ppt/tags/tag197.xml" ContentType="application/vnd.openxmlformats-officedocument.presentationml.tags+xml"/>
  <Override PartName="/ppt/tags/tag198.xml" ContentType="application/vnd.openxmlformats-officedocument.presentationml.tags+xml"/>
  <Override PartName="/ppt/tags/tag199.xml" ContentType="application/vnd.openxmlformats-officedocument.presentationml.tags+xml"/>
  <Override PartName="/ppt/tags/tag2.xml" ContentType="application/vnd.openxmlformats-officedocument.presentationml.tags+xml"/>
  <Override PartName="/ppt/tags/tag20.xml" ContentType="application/vnd.openxmlformats-officedocument.presentationml.tags+xml"/>
  <Override PartName="/ppt/tags/tag200.xml" ContentType="application/vnd.openxmlformats-officedocument.presentationml.tags+xml"/>
  <Override PartName="/ppt/tags/tag201.xml" ContentType="application/vnd.openxmlformats-officedocument.presentationml.tags+xml"/>
  <Override PartName="/ppt/tags/tag202.xml" ContentType="application/vnd.openxmlformats-officedocument.presentationml.tags+xml"/>
  <Override PartName="/ppt/tags/tag203.xml" ContentType="application/vnd.openxmlformats-officedocument.presentationml.tags+xml"/>
  <Override PartName="/ppt/tags/tag204.xml" ContentType="application/vnd.openxmlformats-officedocument.presentationml.tags+xml"/>
  <Override PartName="/ppt/tags/tag205.xml" ContentType="application/vnd.openxmlformats-officedocument.presentationml.tags+xml"/>
  <Override PartName="/ppt/tags/tag206.xml" ContentType="application/vnd.openxmlformats-officedocument.presentationml.tags+xml"/>
  <Override PartName="/ppt/tags/tag207.xml" ContentType="application/vnd.openxmlformats-officedocument.presentationml.tags+xml"/>
  <Override PartName="/ppt/tags/tag208.xml" ContentType="application/vnd.openxmlformats-officedocument.presentationml.tags+xml"/>
  <Override PartName="/ppt/tags/tag209.xml" ContentType="application/vnd.openxmlformats-officedocument.presentationml.tags+xml"/>
  <Override PartName="/ppt/tags/tag21.xml" ContentType="application/vnd.openxmlformats-officedocument.presentationml.tags+xml"/>
  <Override PartName="/ppt/tags/tag210.xml" ContentType="application/vnd.openxmlformats-officedocument.presentationml.tags+xml"/>
  <Override PartName="/ppt/tags/tag211.xml" ContentType="application/vnd.openxmlformats-officedocument.presentationml.tags+xml"/>
  <Override PartName="/ppt/tags/tag212.xml" ContentType="application/vnd.openxmlformats-officedocument.presentationml.tags+xml"/>
  <Override PartName="/ppt/tags/tag213.xml" ContentType="application/vnd.openxmlformats-officedocument.presentationml.tags+xml"/>
  <Override PartName="/ppt/tags/tag214.xml" ContentType="application/vnd.openxmlformats-officedocument.presentationml.tags+xml"/>
  <Override PartName="/ppt/tags/tag215.xml" ContentType="application/vnd.openxmlformats-officedocument.presentationml.tags+xml"/>
  <Override PartName="/ppt/tags/tag216.xml" ContentType="application/vnd.openxmlformats-officedocument.presentationml.tags+xml"/>
  <Override PartName="/ppt/tags/tag217.xml" ContentType="application/vnd.openxmlformats-officedocument.presentationml.tags+xml"/>
  <Override PartName="/ppt/tags/tag218.xml" ContentType="application/vnd.openxmlformats-officedocument.presentationml.tags+xml"/>
  <Override PartName="/ppt/tags/tag219.xml" ContentType="application/vnd.openxmlformats-officedocument.presentationml.tags+xml"/>
  <Override PartName="/ppt/tags/tag22.xml" ContentType="application/vnd.openxmlformats-officedocument.presentationml.tags+xml"/>
  <Override PartName="/ppt/tags/tag220.xml" ContentType="application/vnd.openxmlformats-officedocument.presentationml.tags+xml"/>
  <Override PartName="/ppt/tags/tag221.xml" ContentType="application/vnd.openxmlformats-officedocument.presentationml.tags+xml"/>
  <Override PartName="/ppt/tags/tag222.xml" ContentType="application/vnd.openxmlformats-officedocument.presentationml.tags+xml"/>
  <Override PartName="/ppt/tags/tag223.xml" ContentType="application/vnd.openxmlformats-officedocument.presentationml.tags+xml"/>
  <Override PartName="/ppt/tags/tag224.xml" ContentType="application/vnd.openxmlformats-officedocument.presentationml.tags+xml"/>
  <Override PartName="/ppt/tags/tag225.xml" ContentType="application/vnd.openxmlformats-officedocument.presentationml.tags+xml"/>
  <Override PartName="/ppt/tags/tag226.xml" ContentType="application/vnd.openxmlformats-officedocument.presentationml.tags+xml"/>
  <Override PartName="/ppt/tags/tag227.xml" ContentType="application/vnd.openxmlformats-officedocument.presentationml.tags+xml"/>
  <Override PartName="/ppt/tags/tag228.xml" ContentType="application/vnd.openxmlformats-officedocument.presentationml.tags+xml"/>
  <Override PartName="/ppt/tags/tag229.xml" ContentType="application/vnd.openxmlformats-officedocument.presentationml.tags+xml"/>
  <Override PartName="/ppt/tags/tag23.xml" ContentType="application/vnd.openxmlformats-officedocument.presentationml.tags+xml"/>
  <Override PartName="/ppt/tags/tag230.xml" ContentType="application/vnd.openxmlformats-officedocument.presentationml.tags+xml"/>
  <Override PartName="/ppt/tags/tag231.xml" ContentType="application/vnd.openxmlformats-officedocument.presentationml.tags+xml"/>
  <Override PartName="/ppt/tags/tag232.xml" ContentType="application/vnd.openxmlformats-officedocument.presentationml.tags+xml"/>
  <Override PartName="/ppt/tags/tag233.xml" ContentType="application/vnd.openxmlformats-officedocument.presentationml.tags+xml"/>
  <Override PartName="/ppt/tags/tag234.xml" ContentType="application/vnd.openxmlformats-officedocument.presentationml.tags+xml"/>
  <Override PartName="/ppt/tags/tag235.xml" ContentType="application/vnd.openxmlformats-officedocument.presentationml.tags+xml"/>
  <Override PartName="/ppt/tags/tag236.xml" ContentType="application/vnd.openxmlformats-officedocument.presentationml.tags+xml"/>
  <Override PartName="/ppt/tags/tag237.xml" ContentType="application/vnd.openxmlformats-officedocument.presentationml.tags+xml"/>
  <Override PartName="/ppt/tags/tag238.xml" ContentType="application/vnd.openxmlformats-officedocument.presentationml.tags+xml"/>
  <Override PartName="/ppt/tags/tag239.xml" ContentType="application/vnd.openxmlformats-officedocument.presentationml.tags+xml"/>
  <Override PartName="/ppt/tags/tag24.xml" ContentType="application/vnd.openxmlformats-officedocument.presentationml.tags+xml"/>
  <Override PartName="/ppt/tags/tag240.xml" ContentType="application/vnd.openxmlformats-officedocument.presentationml.tags+xml"/>
  <Override PartName="/ppt/tags/tag241.xml" ContentType="application/vnd.openxmlformats-officedocument.presentationml.tags+xml"/>
  <Override PartName="/ppt/tags/tag242.xml" ContentType="application/vnd.openxmlformats-officedocument.presentationml.tags+xml"/>
  <Override PartName="/ppt/tags/tag243.xml" ContentType="application/vnd.openxmlformats-officedocument.presentationml.tags+xml"/>
  <Override PartName="/ppt/tags/tag244.xml" ContentType="application/vnd.openxmlformats-officedocument.presentationml.tags+xml"/>
  <Override PartName="/ppt/tags/tag245.xml" ContentType="application/vnd.openxmlformats-officedocument.presentationml.tags+xml"/>
  <Override PartName="/ppt/tags/tag246.xml" ContentType="application/vnd.openxmlformats-officedocument.presentationml.tags+xml"/>
  <Override PartName="/ppt/tags/tag247.xml" ContentType="application/vnd.openxmlformats-officedocument.presentationml.tags+xml"/>
  <Override PartName="/ppt/tags/tag248.xml" ContentType="application/vnd.openxmlformats-officedocument.presentationml.tags+xml"/>
  <Override PartName="/ppt/tags/tag249.xml" ContentType="application/vnd.openxmlformats-officedocument.presentationml.tags+xml"/>
  <Override PartName="/ppt/tags/tag25.xml" ContentType="application/vnd.openxmlformats-officedocument.presentationml.tags+xml"/>
  <Override PartName="/ppt/tags/tag250.xml" ContentType="application/vnd.openxmlformats-officedocument.presentationml.tags+xml"/>
  <Override PartName="/ppt/tags/tag251.xml" ContentType="application/vnd.openxmlformats-officedocument.presentationml.tags+xml"/>
  <Override PartName="/ppt/tags/tag252.xml" ContentType="application/vnd.openxmlformats-officedocument.presentationml.tags+xml"/>
  <Override PartName="/ppt/tags/tag253.xml" ContentType="application/vnd.openxmlformats-officedocument.presentationml.tags+xml"/>
  <Override PartName="/ppt/tags/tag254.xml" ContentType="application/vnd.openxmlformats-officedocument.presentationml.tags+xml"/>
  <Override PartName="/ppt/tags/tag255.xml" ContentType="application/vnd.openxmlformats-officedocument.presentationml.tags+xml"/>
  <Override PartName="/ppt/tags/tag256.xml" ContentType="application/vnd.openxmlformats-officedocument.presentationml.tags+xml"/>
  <Override PartName="/ppt/tags/tag257.xml" ContentType="application/vnd.openxmlformats-officedocument.presentationml.tags+xml"/>
  <Override PartName="/ppt/tags/tag26.xml" ContentType="application/vnd.openxmlformats-officedocument.presentationml.tags+xml"/>
  <Override PartName="/ppt/tags/tag27.xml" ContentType="application/vnd.openxmlformats-officedocument.presentationml.tags+xml"/>
  <Override PartName="/ppt/tags/tag28.xml" ContentType="application/vnd.openxmlformats-officedocument.presentationml.tags+xml"/>
  <Override PartName="/ppt/tags/tag29.xml" ContentType="application/vnd.openxmlformats-officedocument.presentationml.tags+xml"/>
  <Override PartName="/ppt/tags/tag3.xml" ContentType="application/vnd.openxmlformats-officedocument.presentationml.tags+xml"/>
  <Override PartName="/ppt/tags/tag30.xml" ContentType="application/vnd.openxmlformats-officedocument.presentationml.tags+xml"/>
  <Override PartName="/ppt/tags/tag31.xml" ContentType="application/vnd.openxmlformats-officedocument.presentationml.tags+xml"/>
  <Override PartName="/ppt/tags/tag32.xml" ContentType="application/vnd.openxmlformats-officedocument.presentationml.tags+xml"/>
  <Override PartName="/ppt/tags/tag33.xml" ContentType="application/vnd.openxmlformats-officedocument.presentationml.tags+xml"/>
  <Override PartName="/ppt/tags/tag34.xml" ContentType="application/vnd.openxmlformats-officedocument.presentationml.tags+xml"/>
  <Override PartName="/ppt/tags/tag35.xml" ContentType="application/vnd.openxmlformats-officedocument.presentationml.tags+xml"/>
  <Override PartName="/ppt/tags/tag36.xml" ContentType="application/vnd.openxmlformats-officedocument.presentationml.tags+xml"/>
  <Override PartName="/ppt/tags/tag37.xml" ContentType="application/vnd.openxmlformats-officedocument.presentationml.tags+xml"/>
  <Override PartName="/ppt/tags/tag38.xml" ContentType="application/vnd.openxmlformats-officedocument.presentationml.tags+xml"/>
  <Override PartName="/ppt/tags/tag39.xml" ContentType="application/vnd.openxmlformats-officedocument.presentationml.tags+xml"/>
  <Override PartName="/ppt/tags/tag4.xml" ContentType="application/vnd.openxmlformats-officedocument.presentationml.tags+xml"/>
  <Override PartName="/ppt/tags/tag40.xml" ContentType="application/vnd.openxmlformats-officedocument.presentationml.tags+xml"/>
  <Override PartName="/ppt/tags/tag41.xml" ContentType="application/vnd.openxmlformats-officedocument.presentationml.tags+xml"/>
  <Override PartName="/ppt/tags/tag42.xml" ContentType="application/vnd.openxmlformats-officedocument.presentationml.tags+xml"/>
  <Override PartName="/ppt/tags/tag43.xml" ContentType="application/vnd.openxmlformats-officedocument.presentationml.tags+xml"/>
  <Override PartName="/ppt/tags/tag44.xml" ContentType="application/vnd.openxmlformats-officedocument.presentationml.tags+xml"/>
  <Override PartName="/ppt/tags/tag45.xml" ContentType="application/vnd.openxmlformats-officedocument.presentationml.tags+xml"/>
  <Override PartName="/ppt/tags/tag46.xml" ContentType="application/vnd.openxmlformats-officedocument.presentationml.tags+xml"/>
  <Override PartName="/ppt/tags/tag47.xml" ContentType="application/vnd.openxmlformats-officedocument.presentationml.tags+xml"/>
  <Override PartName="/ppt/tags/tag48.xml" ContentType="application/vnd.openxmlformats-officedocument.presentationml.tags+xml"/>
  <Override PartName="/ppt/tags/tag49.xml" ContentType="application/vnd.openxmlformats-officedocument.presentationml.tags+xml"/>
  <Override PartName="/ppt/tags/tag5.xml" ContentType="application/vnd.openxmlformats-officedocument.presentationml.tags+xml"/>
  <Override PartName="/ppt/tags/tag50.xml" ContentType="application/vnd.openxmlformats-officedocument.presentationml.tags+xml"/>
  <Override PartName="/ppt/tags/tag51.xml" ContentType="application/vnd.openxmlformats-officedocument.presentationml.tags+xml"/>
  <Override PartName="/ppt/tags/tag52.xml" ContentType="application/vnd.openxmlformats-officedocument.presentationml.tags+xml"/>
  <Override PartName="/ppt/tags/tag53.xml" ContentType="application/vnd.openxmlformats-officedocument.presentationml.tags+xml"/>
  <Override PartName="/ppt/tags/tag54.xml" ContentType="application/vnd.openxmlformats-officedocument.presentationml.tags+xml"/>
  <Override PartName="/ppt/tags/tag55.xml" ContentType="application/vnd.openxmlformats-officedocument.presentationml.tags+xml"/>
  <Override PartName="/ppt/tags/tag56.xml" ContentType="application/vnd.openxmlformats-officedocument.presentationml.tags+xml"/>
  <Override PartName="/ppt/tags/tag57.xml" ContentType="application/vnd.openxmlformats-officedocument.presentationml.tags+xml"/>
  <Override PartName="/ppt/tags/tag58.xml" ContentType="application/vnd.openxmlformats-officedocument.presentationml.tags+xml"/>
  <Override PartName="/ppt/tags/tag59.xml" ContentType="application/vnd.openxmlformats-officedocument.presentationml.tags+xml"/>
  <Override PartName="/ppt/tags/tag6.xml" ContentType="application/vnd.openxmlformats-officedocument.presentationml.tags+xml"/>
  <Override PartName="/ppt/tags/tag60.xml" ContentType="application/vnd.openxmlformats-officedocument.presentationml.tags+xml"/>
  <Override PartName="/ppt/tags/tag61.xml" ContentType="application/vnd.openxmlformats-officedocument.presentationml.tags+xml"/>
  <Override PartName="/ppt/tags/tag62.xml" ContentType="application/vnd.openxmlformats-officedocument.presentationml.tags+xml"/>
  <Override PartName="/ppt/tags/tag63.xml" ContentType="application/vnd.openxmlformats-officedocument.presentationml.tags+xml"/>
  <Override PartName="/ppt/tags/tag64.xml" ContentType="application/vnd.openxmlformats-officedocument.presentationml.tags+xml"/>
  <Override PartName="/ppt/tags/tag65.xml" ContentType="application/vnd.openxmlformats-officedocument.presentationml.tags+xml"/>
  <Override PartName="/ppt/tags/tag66.xml" ContentType="application/vnd.openxmlformats-officedocument.presentationml.tags+xml"/>
  <Override PartName="/ppt/tags/tag67.xml" ContentType="application/vnd.openxmlformats-officedocument.presentationml.tags+xml"/>
  <Override PartName="/ppt/tags/tag68.xml" ContentType="application/vnd.openxmlformats-officedocument.presentationml.tags+xml"/>
  <Override PartName="/ppt/tags/tag69.xml" ContentType="application/vnd.openxmlformats-officedocument.presentationml.tags+xml"/>
  <Override PartName="/ppt/tags/tag7.xml" ContentType="application/vnd.openxmlformats-officedocument.presentationml.tags+xml"/>
  <Override PartName="/ppt/tags/tag70.xml" ContentType="application/vnd.openxmlformats-officedocument.presentationml.tags+xml"/>
  <Override PartName="/ppt/tags/tag71.xml" ContentType="application/vnd.openxmlformats-officedocument.presentationml.tags+xml"/>
  <Override PartName="/ppt/tags/tag72.xml" ContentType="application/vnd.openxmlformats-officedocument.presentationml.tags+xml"/>
  <Override PartName="/ppt/tags/tag73.xml" ContentType="application/vnd.openxmlformats-officedocument.presentationml.tags+xml"/>
  <Override PartName="/ppt/tags/tag74.xml" ContentType="application/vnd.openxmlformats-officedocument.presentationml.tags+xml"/>
  <Override PartName="/ppt/tags/tag75.xml" ContentType="application/vnd.openxmlformats-officedocument.presentationml.tags+xml"/>
  <Override PartName="/ppt/tags/tag76.xml" ContentType="application/vnd.openxmlformats-officedocument.presentationml.tags+xml"/>
  <Override PartName="/ppt/tags/tag77.xml" ContentType="application/vnd.openxmlformats-officedocument.presentationml.tags+xml"/>
  <Override PartName="/ppt/tags/tag78.xml" ContentType="application/vnd.openxmlformats-officedocument.presentationml.tags+xml"/>
  <Override PartName="/ppt/tags/tag79.xml" ContentType="application/vnd.openxmlformats-officedocument.presentationml.tags+xml"/>
  <Override PartName="/ppt/tags/tag8.xml" ContentType="application/vnd.openxmlformats-officedocument.presentationml.tags+xml"/>
  <Override PartName="/ppt/tags/tag80.xml" ContentType="application/vnd.openxmlformats-officedocument.presentationml.tags+xml"/>
  <Override PartName="/ppt/tags/tag81.xml" ContentType="application/vnd.openxmlformats-officedocument.presentationml.tags+xml"/>
  <Override PartName="/ppt/tags/tag82.xml" ContentType="application/vnd.openxmlformats-officedocument.presentationml.tags+xml"/>
  <Override PartName="/ppt/tags/tag83.xml" ContentType="application/vnd.openxmlformats-officedocument.presentationml.tags+xml"/>
  <Override PartName="/ppt/tags/tag84.xml" ContentType="application/vnd.openxmlformats-officedocument.presentationml.tags+xml"/>
  <Override PartName="/ppt/tags/tag85.xml" ContentType="application/vnd.openxmlformats-officedocument.presentationml.tags+xml"/>
  <Override PartName="/ppt/tags/tag86.xml" ContentType="application/vnd.openxmlformats-officedocument.presentationml.tags+xml"/>
  <Override PartName="/ppt/tags/tag87.xml" ContentType="application/vnd.openxmlformats-officedocument.presentationml.tags+xml"/>
  <Override PartName="/ppt/tags/tag88.xml" ContentType="application/vnd.openxmlformats-officedocument.presentationml.tags+xml"/>
  <Override PartName="/ppt/tags/tag89.xml" ContentType="application/vnd.openxmlformats-officedocument.presentationml.tags+xml"/>
  <Override PartName="/ppt/tags/tag9.xml" ContentType="application/vnd.openxmlformats-officedocument.presentationml.tags+xml"/>
  <Override PartName="/ppt/tags/tag90.xml" ContentType="application/vnd.openxmlformats-officedocument.presentationml.tags+xml"/>
  <Override PartName="/ppt/tags/tag91.xml" ContentType="application/vnd.openxmlformats-officedocument.presentationml.tags+xml"/>
  <Override PartName="/ppt/tags/tag92.xml" ContentType="application/vnd.openxmlformats-officedocument.presentationml.tags+xml"/>
  <Override PartName="/ppt/tags/tag93.xml" ContentType="application/vnd.openxmlformats-officedocument.presentationml.tags+xml"/>
  <Override PartName="/ppt/tags/tag94.xml" ContentType="application/vnd.openxmlformats-officedocument.presentationml.tags+xml"/>
  <Override PartName="/ppt/tags/tag95.xml" ContentType="application/vnd.openxmlformats-officedocument.presentationml.tags+xml"/>
  <Override PartName="/ppt/tags/tag96.xml" ContentType="application/vnd.openxmlformats-officedocument.presentationml.tags+xml"/>
  <Override PartName="/ppt/tags/tag97.xml" ContentType="application/vnd.openxmlformats-officedocument.presentationml.tags+xml"/>
  <Override PartName="/ppt/tags/tag98.xml" ContentType="application/vnd.openxmlformats-officedocument.presentationml.tags+xml"/>
  <Override PartName="/ppt/tags/tag99.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5130"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7" r:id="rId19"/>
    <p:sldId id="309" r:id="rId20"/>
  </p:sldIdLst>
  <p:sldSz cx="12192000" cy="6858000"/>
  <p:notesSz cx="6858000" cy="9144000"/>
  <p:custDataLst>
    <p:tags r:id="rId21"/>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slide" Target="slides/slide18.xml" /><Relationship Id="rId21" Type="http://schemas.openxmlformats.org/officeDocument/2006/relationships/tags" Target="tags/tag257.xml" /><Relationship Id="rId22" Type="http://schemas.openxmlformats.org/officeDocument/2006/relationships/presProps" Target="presProps.xml" /><Relationship Id="rId23" Type="http://schemas.openxmlformats.org/officeDocument/2006/relationships/viewProps" Target="viewProps.xml" /><Relationship Id="rId24" Type="http://schemas.openxmlformats.org/officeDocument/2006/relationships/theme" Target="theme/theme1.xml" /><Relationship Id="rId25"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tags" Target="../tags/tag1.xml" /><Relationship Id="rId10" Type="http://schemas.openxmlformats.org/officeDocument/2006/relationships/tags" Target="../tags/tag10.xml" /><Relationship Id="rId11" Type="http://schemas.openxmlformats.org/officeDocument/2006/relationships/tags" Target="../tags/tag11.xml" /><Relationship Id="rId12" Type="http://schemas.openxmlformats.org/officeDocument/2006/relationships/tags" Target="../tags/tag12.xml" /><Relationship Id="rId13" Type="http://schemas.openxmlformats.org/officeDocument/2006/relationships/tags" Target="../tags/tag13.xml" /><Relationship Id="rId14" Type="http://schemas.openxmlformats.org/officeDocument/2006/relationships/tags" Target="../tags/tag14.xml" /><Relationship Id="rId15" Type="http://schemas.openxmlformats.org/officeDocument/2006/relationships/tags" Target="../tags/tag15.xml" /><Relationship Id="rId16" Type="http://schemas.openxmlformats.org/officeDocument/2006/relationships/tags" Target="../tags/tag16.xml" /><Relationship Id="rId17" Type="http://schemas.openxmlformats.org/officeDocument/2006/relationships/tags" Target="../tags/tag17.xml" /><Relationship Id="rId18" Type="http://schemas.openxmlformats.org/officeDocument/2006/relationships/tags" Target="../tags/tag18.xml" /><Relationship Id="rId19" Type="http://schemas.openxmlformats.org/officeDocument/2006/relationships/tags" Target="../tags/tag19.xml" /><Relationship Id="rId2" Type="http://schemas.openxmlformats.org/officeDocument/2006/relationships/tags" Target="../tags/tag2.xml" /><Relationship Id="rId20" Type="http://schemas.openxmlformats.org/officeDocument/2006/relationships/tags" Target="../tags/tag20.xml" /><Relationship Id="rId21" Type="http://schemas.openxmlformats.org/officeDocument/2006/relationships/tags" Target="../tags/tag21.xml" /><Relationship Id="rId22" Type="http://schemas.openxmlformats.org/officeDocument/2006/relationships/tags" Target="../tags/tag22.xml" /><Relationship Id="rId23" Type="http://schemas.openxmlformats.org/officeDocument/2006/relationships/tags" Target="../tags/tag23.xml" /><Relationship Id="rId24" Type="http://schemas.openxmlformats.org/officeDocument/2006/relationships/tags" Target="../tags/tag24.xml" /><Relationship Id="rId25" Type="http://schemas.openxmlformats.org/officeDocument/2006/relationships/tags" Target="../tags/tag25.xml" /><Relationship Id="rId26" Type="http://schemas.openxmlformats.org/officeDocument/2006/relationships/tags" Target="../tags/tag26.xml" /><Relationship Id="rId27" Type="http://schemas.openxmlformats.org/officeDocument/2006/relationships/tags" Target="../tags/tag27.xml" /><Relationship Id="rId28" Type="http://schemas.openxmlformats.org/officeDocument/2006/relationships/tags" Target="../tags/tag28.xml" /><Relationship Id="rId29" Type="http://schemas.openxmlformats.org/officeDocument/2006/relationships/tags" Target="../tags/tag29.xml" /><Relationship Id="rId3" Type="http://schemas.openxmlformats.org/officeDocument/2006/relationships/tags" Target="../tags/tag3.xml" /><Relationship Id="rId30" Type="http://schemas.openxmlformats.org/officeDocument/2006/relationships/slideMaster" Target="../slideMasters/slideMaster2.xml" /><Relationship Id="rId4" Type="http://schemas.openxmlformats.org/officeDocument/2006/relationships/tags" Target="../tags/tag4.xml" /><Relationship Id="rId5" Type="http://schemas.openxmlformats.org/officeDocument/2006/relationships/tags" Target="../tags/tag5.xml" /><Relationship Id="rId6" Type="http://schemas.openxmlformats.org/officeDocument/2006/relationships/tags" Target="../tags/tag6.xml" /><Relationship Id="rId7" Type="http://schemas.openxmlformats.org/officeDocument/2006/relationships/tags" Target="../tags/tag7.xml" /><Relationship Id="rId8" Type="http://schemas.openxmlformats.org/officeDocument/2006/relationships/tags" Target="../tags/tag8.xml" /><Relationship Id="rId9" Type="http://schemas.openxmlformats.org/officeDocument/2006/relationships/tags" Target="../tags/tag9.xml" /></Relationships>
</file>

<file path=ppt/slideLayouts/_rels/slideLayout13.xml.rels>&#65279;<?xml version="1.0" encoding="utf-8" standalone="yes"?><Relationships xmlns="http://schemas.openxmlformats.org/package/2006/relationships"><Relationship Id="rId1" Type="http://schemas.openxmlformats.org/officeDocument/2006/relationships/tags" Target="../tags/tag30.xml" /><Relationship Id="rId2" Type="http://schemas.openxmlformats.org/officeDocument/2006/relationships/tags" Target="../tags/tag31.xml" /><Relationship Id="rId3" Type="http://schemas.openxmlformats.org/officeDocument/2006/relationships/tags" Target="../tags/tag32.xml" /><Relationship Id="rId4" Type="http://schemas.openxmlformats.org/officeDocument/2006/relationships/tags" Target="../tags/tag33.xml" /><Relationship Id="rId5" Type="http://schemas.openxmlformats.org/officeDocument/2006/relationships/tags" Target="../tags/tag34.xml" /><Relationship Id="rId6"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tags" Target="../tags/tag35.xml" /><Relationship Id="rId10" Type="http://schemas.openxmlformats.org/officeDocument/2006/relationships/tags" Target="../tags/tag44.xml" /><Relationship Id="rId11" Type="http://schemas.openxmlformats.org/officeDocument/2006/relationships/tags" Target="../tags/tag45.xml" /><Relationship Id="rId12" Type="http://schemas.openxmlformats.org/officeDocument/2006/relationships/tags" Target="../tags/tag46.xml" /><Relationship Id="rId13" Type="http://schemas.openxmlformats.org/officeDocument/2006/relationships/tags" Target="../tags/tag47.xml" /><Relationship Id="rId14" Type="http://schemas.openxmlformats.org/officeDocument/2006/relationships/tags" Target="../tags/tag48.xml" /><Relationship Id="rId15" Type="http://schemas.openxmlformats.org/officeDocument/2006/relationships/tags" Target="../tags/tag49.xml" /><Relationship Id="rId16" Type="http://schemas.openxmlformats.org/officeDocument/2006/relationships/tags" Target="../tags/tag50.xml" /><Relationship Id="rId17" Type="http://schemas.openxmlformats.org/officeDocument/2006/relationships/tags" Target="../tags/tag51.xml" /><Relationship Id="rId18" Type="http://schemas.openxmlformats.org/officeDocument/2006/relationships/tags" Target="../tags/tag52.xml" /><Relationship Id="rId19" Type="http://schemas.openxmlformats.org/officeDocument/2006/relationships/tags" Target="../tags/tag53.xml" /><Relationship Id="rId2" Type="http://schemas.openxmlformats.org/officeDocument/2006/relationships/tags" Target="../tags/tag36.xml" /><Relationship Id="rId20" Type="http://schemas.openxmlformats.org/officeDocument/2006/relationships/tags" Target="../tags/tag54.xml" /><Relationship Id="rId21" Type="http://schemas.openxmlformats.org/officeDocument/2006/relationships/tags" Target="../tags/tag55.xml" /><Relationship Id="rId22" Type="http://schemas.openxmlformats.org/officeDocument/2006/relationships/tags" Target="../tags/tag56.xml" /><Relationship Id="rId23" Type="http://schemas.openxmlformats.org/officeDocument/2006/relationships/tags" Target="../tags/tag57.xml" /><Relationship Id="rId24" Type="http://schemas.openxmlformats.org/officeDocument/2006/relationships/tags" Target="../tags/tag58.xml" /><Relationship Id="rId25" Type="http://schemas.openxmlformats.org/officeDocument/2006/relationships/tags" Target="../tags/tag59.xml" /><Relationship Id="rId26" Type="http://schemas.openxmlformats.org/officeDocument/2006/relationships/tags" Target="../tags/tag60.xml" /><Relationship Id="rId27" Type="http://schemas.openxmlformats.org/officeDocument/2006/relationships/slideMaster" Target="../slideMasters/slideMaster2.xml" /><Relationship Id="rId3" Type="http://schemas.openxmlformats.org/officeDocument/2006/relationships/tags" Target="../tags/tag37.xml" /><Relationship Id="rId4" Type="http://schemas.openxmlformats.org/officeDocument/2006/relationships/tags" Target="../tags/tag38.xml" /><Relationship Id="rId5" Type="http://schemas.openxmlformats.org/officeDocument/2006/relationships/tags" Target="../tags/tag39.xml" /><Relationship Id="rId6" Type="http://schemas.openxmlformats.org/officeDocument/2006/relationships/tags" Target="../tags/tag40.xml" /><Relationship Id="rId7" Type="http://schemas.openxmlformats.org/officeDocument/2006/relationships/tags" Target="../tags/tag41.xml" /><Relationship Id="rId8" Type="http://schemas.openxmlformats.org/officeDocument/2006/relationships/tags" Target="../tags/tag42.xml" /><Relationship Id="rId9" Type="http://schemas.openxmlformats.org/officeDocument/2006/relationships/tags" Target="../tags/tag43.xml" /></Relationships>
</file>

<file path=ppt/slideLayouts/_rels/slideLayout15.xml.rels>&#65279;<?xml version="1.0" encoding="utf-8" standalone="yes"?><Relationships xmlns="http://schemas.openxmlformats.org/package/2006/relationships"><Relationship Id="rId1" Type="http://schemas.openxmlformats.org/officeDocument/2006/relationships/tags" Target="../tags/tag61.xml" /><Relationship Id="rId10" Type="http://schemas.openxmlformats.org/officeDocument/2006/relationships/tags" Target="../tags/tag70.xml" /><Relationship Id="rId11" Type="http://schemas.openxmlformats.org/officeDocument/2006/relationships/tags" Target="../tags/tag71.xml" /><Relationship Id="rId12" Type="http://schemas.openxmlformats.org/officeDocument/2006/relationships/tags" Target="../tags/tag72.xml" /><Relationship Id="rId13" Type="http://schemas.openxmlformats.org/officeDocument/2006/relationships/tags" Target="../tags/tag73.xml" /><Relationship Id="rId14" Type="http://schemas.openxmlformats.org/officeDocument/2006/relationships/tags" Target="../tags/tag74.xml" /><Relationship Id="rId15" Type="http://schemas.openxmlformats.org/officeDocument/2006/relationships/tags" Target="../tags/tag75.xml" /><Relationship Id="rId16" Type="http://schemas.openxmlformats.org/officeDocument/2006/relationships/slideMaster" Target="../slideMasters/slideMaster2.xml" /><Relationship Id="rId2" Type="http://schemas.openxmlformats.org/officeDocument/2006/relationships/tags" Target="../tags/tag62.xml" /><Relationship Id="rId3" Type="http://schemas.openxmlformats.org/officeDocument/2006/relationships/tags" Target="../tags/tag63.xml" /><Relationship Id="rId4" Type="http://schemas.openxmlformats.org/officeDocument/2006/relationships/tags" Target="../tags/tag64.xml" /><Relationship Id="rId5" Type="http://schemas.openxmlformats.org/officeDocument/2006/relationships/tags" Target="../tags/tag65.xml" /><Relationship Id="rId6" Type="http://schemas.openxmlformats.org/officeDocument/2006/relationships/tags" Target="../tags/tag66.xml" /><Relationship Id="rId7" Type="http://schemas.openxmlformats.org/officeDocument/2006/relationships/tags" Target="../tags/tag67.xml" /><Relationship Id="rId8" Type="http://schemas.openxmlformats.org/officeDocument/2006/relationships/tags" Target="../tags/tag68.xml" /><Relationship Id="rId9" Type="http://schemas.openxmlformats.org/officeDocument/2006/relationships/tags" Target="../tags/tag69.xml" /></Relationships>
</file>

<file path=ppt/slideLayouts/_rels/slideLayout16.xml.rels>&#65279;<?xml version="1.0" encoding="utf-8" standalone="yes"?><Relationships xmlns="http://schemas.openxmlformats.org/package/2006/relationships"><Relationship Id="rId1" Type="http://schemas.openxmlformats.org/officeDocument/2006/relationships/tags" Target="../tags/tag76.xml" /><Relationship Id="rId2" Type="http://schemas.openxmlformats.org/officeDocument/2006/relationships/tags" Target="../tags/tag77.xml" /><Relationship Id="rId3" Type="http://schemas.openxmlformats.org/officeDocument/2006/relationships/tags" Target="../tags/tag78.xml" /><Relationship Id="rId4" Type="http://schemas.openxmlformats.org/officeDocument/2006/relationships/tags" Target="../tags/tag79.xml" /><Relationship Id="rId5" Type="http://schemas.openxmlformats.org/officeDocument/2006/relationships/tags" Target="../tags/tag80.xml" /><Relationship Id="rId6" Type="http://schemas.openxmlformats.org/officeDocument/2006/relationships/tags" Target="../tags/tag81.xml" /><Relationship Id="rId7"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tags" Target="../tags/tag82.xml" /><Relationship Id="rId2" Type="http://schemas.openxmlformats.org/officeDocument/2006/relationships/tags" Target="../tags/tag83.xml" /><Relationship Id="rId3" Type="http://schemas.openxmlformats.org/officeDocument/2006/relationships/tags" Target="../tags/tag84.xml" /><Relationship Id="rId4" Type="http://schemas.openxmlformats.org/officeDocument/2006/relationships/tags" Target="../tags/tag85.xml" /><Relationship Id="rId5" Type="http://schemas.openxmlformats.org/officeDocument/2006/relationships/tags" Target="../tags/tag86.xml" /><Relationship Id="rId6" Type="http://schemas.openxmlformats.org/officeDocument/2006/relationships/tags" Target="../tags/tag87.xml" /><Relationship Id="rId7" Type="http://schemas.openxmlformats.org/officeDocument/2006/relationships/tags" Target="../tags/tag88.xml" /><Relationship Id="rId8" Type="http://schemas.openxmlformats.org/officeDocument/2006/relationships/tags" Target="../tags/tag89.xml" /><Relationship Id="rId9"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tags" Target="../tags/tag90.xml" /><Relationship Id="rId2" Type="http://schemas.openxmlformats.org/officeDocument/2006/relationships/tags" Target="../tags/tag91.xml" /><Relationship Id="rId3" Type="http://schemas.openxmlformats.org/officeDocument/2006/relationships/tags" Target="../tags/tag92.xml" /><Relationship Id="rId4" Type="http://schemas.openxmlformats.org/officeDocument/2006/relationships/tags" Target="../tags/tag93.xml" /><Relationship Id="rId5"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tags" Target="../tags/tag94.xml" /><Relationship Id="rId2" Type="http://schemas.openxmlformats.org/officeDocument/2006/relationships/tags" Target="../tags/tag95.xml" /><Relationship Id="rId3" Type="http://schemas.openxmlformats.org/officeDocument/2006/relationships/tags" Target="../tags/tag96.xml" /><Relationship Id="rId4"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tags" Target="../tags/tag97.xml" /><Relationship Id="rId2" Type="http://schemas.openxmlformats.org/officeDocument/2006/relationships/tags" Target="../tags/tag98.xml" /><Relationship Id="rId3" Type="http://schemas.openxmlformats.org/officeDocument/2006/relationships/tags" Target="../tags/tag99.xml" /><Relationship Id="rId4" Type="http://schemas.openxmlformats.org/officeDocument/2006/relationships/tags" Target="../tags/tag100.xml" /><Relationship Id="rId5"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tags" Target="../tags/tag101.xml" /><Relationship Id="rId2" Type="http://schemas.openxmlformats.org/officeDocument/2006/relationships/tags" Target="../tags/tag102.xml" /><Relationship Id="rId3" Type="http://schemas.openxmlformats.org/officeDocument/2006/relationships/tags" Target="../tags/tag103.xml" /><Relationship Id="rId4" Type="http://schemas.openxmlformats.org/officeDocument/2006/relationships/tags" Target="../tags/tag104.xml" /><Relationship Id="rId5" Type="http://schemas.openxmlformats.org/officeDocument/2006/relationships/tags" Target="../tags/tag105.xml" /><Relationship Id="rId6"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tags" Target="../tags/tag106.xml" /><Relationship Id="rId10" Type="http://schemas.openxmlformats.org/officeDocument/2006/relationships/tags" Target="../tags/tag115.xml" /><Relationship Id="rId11" Type="http://schemas.openxmlformats.org/officeDocument/2006/relationships/tags" Target="../tags/tag116.xml" /><Relationship Id="rId12" Type="http://schemas.openxmlformats.org/officeDocument/2006/relationships/tags" Target="../tags/tag117.xml" /><Relationship Id="rId13" Type="http://schemas.openxmlformats.org/officeDocument/2006/relationships/tags" Target="../tags/tag118.xml" /><Relationship Id="rId14" Type="http://schemas.openxmlformats.org/officeDocument/2006/relationships/tags" Target="../tags/tag119.xml" /><Relationship Id="rId15" Type="http://schemas.openxmlformats.org/officeDocument/2006/relationships/tags" Target="../tags/tag120.xml" /><Relationship Id="rId16" Type="http://schemas.openxmlformats.org/officeDocument/2006/relationships/tags" Target="../tags/tag121.xml" /><Relationship Id="rId17" Type="http://schemas.openxmlformats.org/officeDocument/2006/relationships/tags" Target="../tags/tag122.xml" /><Relationship Id="rId18" Type="http://schemas.openxmlformats.org/officeDocument/2006/relationships/tags" Target="../tags/tag123.xml" /><Relationship Id="rId19" Type="http://schemas.openxmlformats.org/officeDocument/2006/relationships/tags" Target="../tags/tag124.xml" /><Relationship Id="rId2" Type="http://schemas.openxmlformats.org/officeDocument/2006/relationships/tags" Target="../tags/tag107.xml" /><Relationship Id="rId20" Type="http://schemas.openxmlformats.org/officeDocument/2006/relationships/tags" Target="../tags/tag125.xml" /><Relationship Id="rId21" Type="http://schemas.openxmlformats.org/officeDocument/2006/relationships/tags" Target="../tags/tag126.xml" /><Relationship Id="rId22" Type="http://schemas.openxmlformats.org/officeDocument/2006/relationships/slideMaster" Target="../slideMasters/slideMaster2.xml" /><Relationship Id="rId3" Type="http://schemas.openxmlformats.org/officeDocument/2006/relationships/tags" Target="../tags/tag108.xml" /><Relationship Id="rId4" Type="http://schemas.openxmlformats.org/officeDocument/2006/relationships/tags" Target="../tags/tag109.xml" /><Relationship Id="rId5" Type="http://schemas.openxmlformats.org/officeDocument/2006/relationships/tags" Target="../tags/tag110.xml" /><Relationship Id="rId6" Type="http://schemas.openxmlformats.org/officeDocument/2006/relationships/tags" Target="../tags/tag111.xml" /><Relationship Id="rId7" Type="http://schemas.openxmlformats.org/officeDocument/2006/relationships/tags" Target="../tags/tag112.xml" /><Relationship Id="rId8" Type="http://schemas.openxmlformats.org/officeDocument/2006/relationships/tags" Target="../tags/tag113.xml" /><Relationship Id="rId9" Type="http://schemas.openxmlformats.org/officeDocument/2006/relationships/tags" Target="../tags/tag114.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2F1C3045-A928-4EDE-A29E-AB4EFCE821B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5149465-D0C4-465B-B11A-2E2566A7146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DC8DEE84-E038-4C14-9A31-7ACA57F0995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1F7A8640-A81B-4796-8020-4E361593361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0E754678-7B34-46B1-883B-7FD64625D9AB}"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DEAD5BFC-F05C-44C1-986F-B69EA49E660D}"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BCC6A6FB-C0C3-4903-8B84-2F1D0C7E4454}"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3391E64-571F-488B-8532-575311946A2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00B69FC-5E1C-4669-8429-D86EB4F08AE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D56CA05-F88F-4AE5-B0F3-E20404C1B52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CFCB462-4FB7-489A-BD9B-1B3317E7E98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标题幻灯片">
    <p:spTree>
      <p:nvGrpSpPr>
        <p:cNvPr id="33" name=""/>
        <p:cNvGrpSpPr/>
        <p:nvPr/>
      </p:nvGrpSpPr>
      <p:grpSpPr>
        <a:xfrm>
          <a:off x="0" y="0"/>
          <a:ext cx="0" cy="0"/>
        </a:xfrm>
      </p:grpSpPr>
      <p:sp>
        <p:nvSpPr>
          <p:cNvPr id="1048668" name="任意多边形: 形状 6" descr="波浪2资源 2"/>
          <p:cNvSpPr/>
          <p:nvPr userDrawn="1">
            <p:custDataLst>
              <p:tags r:id="rId1"/>
            </p:custDataLst>
          </p:nvPr>
        </p:nvSpPr>
        <p:spPr>
          <a:xfrm>
            <a:off x="6887209" y="669925"/>
            <a:ext cx="5304791" cy="6192323"/>
          </a:xfrm>
          <a:custGeom>
            <a:gdLst>
              <a:gd name="connsiteX0" fmla="*/ 4946557 w 5304791"/>
              <a:gd name="connsiteY0" fmla="*/ 0 h 6192323"/>
              <a:gd name="connsiteX1" fmla="*/ 5304791 w 5304791"/>
              <a:gd name="connsiteY1" fmla="*/ 0 h 6192323"/>
              <a:gd name="connsiteX2" fmla="*/ 5304791 w 5304791"/>
              <a:gd name="connsiteY2" fmla="*/ 6192323 h 6192323"/>
              <a:gd name="connsiteX3" fmla="*/ 0 w 5304791"/>
              <a:gd name="connsiteY3" fmla="*/ 6192323 h 6192323"/>
              <a:gd name="connsiteX4" fmla="*/ 0 w 5304791"/>
              <a:gd name="connsiteY4" fmla="*/ 4946212 h 6192323"/>
              <a:gd name="connsiteX5" fmla="*/ 818112 w 5304791"/>
              <a:gd name="connsiteY5" fmla="*/ 4128101 h 6192323"/>
              <a:gd name="connsiteX6" fmla="*/ 1295478 w 5304791"/>
              <a:gd name="connsiteY6" fmla="*/ 4128101 h 6192323"/>
              <a:gd name="connsiteX7" fmla="*/ 2064682 w 5304791"/>
              <a:gd name="connsiteY7" fmla="*/ 3358897 h 6192323"/>
              <a:gd name="connsiteX8" fmla="*/ 2064682 w 5304791"/>
              <a:gd name="connsiteY8" fmla="*/ 2881645 h 6192323"/>
              <a:gd name="connsiteX9" fmla="*/ 2882794 w 5304791"/>
              <a:gd name="connsiteY9" fmla="*/ 2063648 h 6192323"/>
              <a:gd name="connsiteX10" fmla="*/ 3360159 w 5304791"/>
              <a:gd name="connsiteY10" fmla="*/ 2063648 h 6192323"/>
              <a:gd name="connsiteX11" fmla="*/ 4129363 w 5304791"/>
              <a:gd name="connsiteY11" fmla="*/ 1294444 h 6192323"/>
              <a:gd name="connsiteX12" fmla="*/ 4129363 w 5304791"/>
              <a:gd name="connsiteY12" fmla="*/ 818112 h 6192323"/>
              <a:gd name="connsiteX13" fmla="*/ 4946557 w 5304791"/>
              <a:gd name="connsiteY13" fmla="*/ 0 h 6192323"/>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304791" h="6192323">
                <a:moveTo>
                  <a:pt x="4946557" y="0"/>
                </a:moveTo>
                <a:lnTo>
                  <a:pt x="5304791" y="0"/>
                </a:lnTo>
                <a:lnTo>
                  <a:pt x="5304791" y="6192323"/>
                </a:lnTo>
                <a:lnTo>
                  <a:pt x="0" y="6192323"/>
                </a:lnTo>
                <a:lnTo>
                  <a:pt x="0" y="4946212"/>
                </a:lnTo>
                <a:cubicBezTo>
                  <a:pt x="-63" y="4494356"/>
                  <a:pt x="366255" y="4128032"/>
                  <a:pt x="818112" y="4128101"/>
                </a:cubicBezTo>
                <a:lnTo>
                  <a:pt x="1295478" y="4128101"/>
                </a:lnTo>
                <a:cubicBezTo>
                  <a:pt x="1720296" y="4128101"/>
                  <a:pt x="2064682" y="3783715"/>
                  <a:pt x="2064682" y="3358897"/>
                </a:cubicBezTo>
                <a:lnTo>
                  <a:pt x="2064682" y="2881645"/>
                </a:lnTo>
                <a:cubicBezTo>
                  <a:pt x="2064682" y="2429836"/>
                  <a:pt x="2430984" y="2063580"/>
                  <a:pt x="2882794" y="2063648"/>
                </a:cubicBezTo>
                <a:lnTo>
                  <a:pt x="3360159" y="2063648"/>
                </a:lnTo>
                <a:cubicBezTo>
                  <a:pt x="3784978" y="2063648"/>
                  <a:pt x="4129363" y="1719263"/>
                  <a:pt x="4129363" y="1294444"/>
                </a:cubicBezTo>
                <a:lnTo>
                  <a:pt x="4129363" y="818112"/>
                </a:lnTo>
                <a:cubicBezTo>
                  <a:pt x="4129295" y="366613"/>
                  <a:pt x="4495057" y="444"/>
                  <a:pt x="4946557" y="0"/>
                </a:cubicBezTo>
                <a:close/>
              </a:path>
            </a:pathLst>
          </a:custGeom>
          <a:solidFill>
            <a:schemeClr val="accent1"/>
          </a:solidFill>
          <a:ln w="11469"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8670" name="椭圆 8"/>
          <p:cNvSpPr/>
          <p:nvPr userDrawn="1">
            <p:custDataLst>
              <p:tags r:id="rId2"/>
            </p:custDataLst>
          </p:nvPr>
        </p:nvSpPr>
        <p:spPr>
          <a:xfrm>
            <a:off x="6767195" y="4498975"/>
            <a:ext cx="1087755" cy="1087755"/>
          </a:xfrm>
          <a:prstGeom prst="ellipse">
            <a:avLst/>
          </a:prstGeom>
          <a:noFill/>
          <a:ln>
            <a:solidFill>
              <a:schemeClr val="accent5">
                <a:alpha val="4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48672" name="椭圆 10"/>
          <p:cNvSpPr/>
          <p:nvPr userDrawn="1">
            <p:custDataLst>
              <p:tags r:id="rId3"/>
            </p:custDataLst>
          </p:nvPr>
        </p:nvSpPr>
        <p:spPr>
          <a:xfrm>
            <a:off x="6614795" y="4346575"/>
            <a:ext cx="1393190" cy="1393190"/>
          </a:xfrm>
          <a:prstGeom prst="ellipse">
            <a:avLst/>
          </a:prstGeom>
          <a:noFill/>
          <a:ln>
            <a:solidFill>
              <a:schemeClr val="accent5">
                <a:alpha val="4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48674" name="椭圆 11"/>
          <p:cNvSpPr/>
          <p:nvPr userDrawn="1">
            <p:custDataLst>
              <p:tags r:id="rId4"/>
            </p:custDataLst>
          </p:nvPr>
        </p:nvSpPr>
        <p:spPr>
          <a:xfrm>
            <a:off x="6464300" y="4196080"/>
            <a:ext cx="1694180" cy="1694180"/>
          </a:xfrm>
          <a:prstGeom prst="ellipse">
            <a:avLst/>
          </a:prstGeom>
          <a:noFill/>
          <a:ln>
            <a:solidFill>
              <a:schemeClr val="accent5">
                <a:alpha val="4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48676" name="椭圆 12"/>
          <p:cNvSpPr/>
          <p:nvPr userDrawn="1">
            <p:custDataLst>
              <p:tags r:id="rId5"/>
            </p:custDataLst>
          </p:nvPr>
        </p:nvSpPr>
        <p:spPr>
          <a:xfrm>
            <a:off x="6318250" y="4050030"/>
            <a:ext cx="1986280" cy="1986280"/>
          </a:xfrm>
          <a:prstGeom prst="ellipse">
            <a:avLst/>
          </a:prstGeom>
          <a:noFill/>
          <a:ln>
            <a:solidFill>
              <a:schemeClr val="accent5">
                <a:alpha val="4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48678" name="椭圆 14"/>
          <p:cNvSpPr/>
          <p:nvPr userDrawn="1">
            <p:custDataLst>
              <p:tags r:id="rId6"/>
            </p:custDataLst>
          </p:nvPr>
        </p:nvSpPr>
        <p:spPr>
          <a:xfrm>
            <a:off x="6158865" y="3890645"/>
            <a:ext cx="2304415" cy="2304415"/>
          </a:xfrm>
          <a:prstGeom prst="ellipse">
            <a:avLst/>
          </a:prstGeom>
          <a:noFill/>
          <a:ln>
            <a:solidFill>
              <a:schemeClr val="accent5">
                <a:alpha val="4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35" name="组合 15"/>
          <p:cNvGrpSpPr/>
          <p:nvPr userDrawn="1">
            <p:custDataLst>
              <p:tags r:id="rId7"/>
            </p:custDataLst>
          </p:nvPr>
        </p:nvGrpSpPr>
        <p:grpSpPr>
          <a:xfrm rot="5400000">
            <a:off x="1183958" y="384810"/>
            <a:ext cx="328295" cy="850900"/>
            <a:chOff x="8651" y="7205"/>
            <a:chExt cx="807" cy="2089"/>
          </a:xfrm>
          <a:solidFill>
            <a:schemeClr val="accent5"/>
          </a:solidFill>
        </p:grpSpPr>
        <p:grpSp>
          <p:nvGrpSpPr>
            <p:cNvPr id="37" name="组合 16"/>
            <p:cNvGrpSpPr/>
            <p:nvPr/>
          </p:nvGrpSpPr>
          <p:grpSpPr>
            <a:xfrm>
              <a:off x="8651" y="9115"/>
              <a:ext cx="806" cy="179"/>
              <a:chOff x="8651" y="9544"/>
              <a:chExt cx="806" cy="179"/>
            </a:xfrm>
            <a:grpFill/>
          </p:grpSpPr>
          <p:sp>
            <p:nvSpPr>
              <p:cNvPr id="1048680" name="椭圆 29"/>
              <p:cNvSpPr>
                <a:spLocks noChangeAspect="1"/>
              </p:cNvSpPr>
              <p:nvPr>
                <p:custDataLst>
                  <p:tags r:id="rId8"/>
                </p:custDataLst>
              </p:nvPr>
            </p:nvSpPr>
            <p:spPr>
              <a:xfrm rot="5400000" flipH="1">
                <a:off x="9278" y="9544"/>
                <a:ext cx="179" cy="179"/>
              </a:xfrm>
              <a:prstGeom prst="ellipse">
                <a:avLst/>
              </a:prstGeom>
              <a:grp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48682" name="椭圆 30"/>
              <p:cNvSpPr>
                <a:spLocks noChangeAspect="1"/>
              </p:cNvSpPr>
              <p:nvPr>
                <p:custDataLst>
                  <p:tags r:id="rId9"/>
                </p:custDataLst>
              </p:nvPr>
            </p:nvSpPr>
            <p:spPr>
              <a:xfrm rot="5400000" flipH="1">
                <a:off x="8651" y="9544"/>
                <a:ext cx="179" cy="179"/>
              </a:xfrm>
              <a:prstGeom prst="ellipse">
                <a:avLst/>
              </a:prstGeom>
              <a:grp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grpSp>
          <p:nvGrpSpPr>
            <p:cNvPr id="39" name="组合 18"/>
            <p:cNvGrpSpPr/>
            <p:nvPr/>
          </p:nvGrpSpPr>
          <p:grpSpPr>
            <a:xfrm>
              <a:off x="8651" y="8479"/>
              <a:ext cx="807" cy="178"/>
              <a:chOff x="8651" y="8765"/>
              <a:chExt cx="807" cy="178"/>
            </a:xfrm>
            <a:grpFill/>
          </p:grpSpPr>
          <p:sp>
            <p:nvSpPr>
              <p:cNvPr id="1048684" name="椭圆 27"/>
              <p:cNvSpPr>
                <a:spLocks noChangeAspect="1"/>
              </p:cNvSpPr>
              <p:nvPr>
                <p:custDataLst>
                  <p:tags r:id="rId10"/>
                </p:custDataLst>
              </p:nvPr>
            </p:nvSpPr>
            <p:spPr>
              <a:xfrm rot="5400000" flipH="1">
                <a:off x="9279" y="8764"/>
                <a:ext cx="178" cy="179"/>
              </a:xfrm>
              <a:prstGeom prst="ellipse">
                <a:avLst/>
              </a:prstGeom>
              <a:grp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48686" name="椭圆 28"/>
              <p:cNvSpPr>
                <a:spLocks noChangeAspect="1"/>
              </p:cNvSpPr>
              <p:nvPr>
                <p:custDataLst>
                  <p:tags r:id="rId11"/>
                </p:custDataLst>
              </p:nvPr>
            </p:nvSpPr>
            <p:spPr>
              <a:xfrm rot="5400000" flipH="1">
                <a:off x="8651" y="8764"/>
                <a:ext cx="178" cy="179"/>
              </a:xfrm>
              <a:prstGeom prst="ellipse">
                <a:avLst/>
              </a:prstGeom>
              <a:grp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grpSp>
          <p:nvGrpSpPr>
            <p:cNvPr id="41" name="组合 20"/>
            <p:cNvGrpSpPr/>
            <p:nvPr/>
          </p:nvGrpSpPr>
          <p:grpSpPr>
            <a:xfrm>
              <a:off x="8651" y="7842"/>
              <a:ext cx="807" cy="178"/>
              <a:chOff x="8651" y="7985"/>
              <a:chExt cx="807" cy="178"/>
            </a:xfrm>
            <a:grpFill/>
          </p:grpSpPr>
          <p:sp>
            <p:nvSpPr>
              <p:cNvPr id="1048688" name="椭圆 25"/>
              <p:cNvSpPr>
                <a:spLocks noChangeAspect="1"/>
              </p:cNvSpPr>
              <p:nvPr>
                <p:custDataLst>
                  <p:tags r:id="rId12"/>
                </p:custDataLst>
              </p:nvPr>
            </p:nvSpPr>
            <p:spPr>
              <a:xfrm rot="5400000" flipH="1">
                <a:off x="9279" y="7984"/>
                <a:ext cx="178" cy="179"/>
              </a:xfrm>
              <a:prstGeom prst="ellipse">
                <a:avLst/>
              </a:prstGeom>
              <a:grp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48690" name="椭圆 26"/>
              <p:cNvSpPr>
                <a:spLocks noChangeAspect="1"/>
              </p:cNvSpPr>
              <p:nvPr>
                <p:custDataLst>
                  <p:tags r:id="rId13"/>
                </p:custDataLst>
              </p:nvPr>
            </p:nvSpPr>
            <p:spPr>
              <a:xfrm rot="5400000" flipH="1">
                <a:off x="8651" y="7984"/>
                <a:ext cx="178" cy="179"/>
              </a:xfrm>
              <a:prstGeom prst="ellipse">
                <a:avLst/>
              </a:prstGeom>
              <a:grp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grpSp>
          <p:nvGrpSpPr>
            <p:cNvPr id="43" name="组合 21"/>
            <p:cNvGrpSpPr/>
            <p:nvPr/>
          </p:nvGrpSpPr>
          <p:grpSpPr>
            <a:xfrm>
              <a:off x="8651" y="7205"/>
              <a:ext cx="807" cy="178"/>
              <a:chOff x="8651" y="7205"/>
              <a:chExt cx="807" cy="178"/>
            </a:xfrm>
            <a:grpFill/>
          </p:grpSpPr>
          <p:sp>
            <p:nvSpPr>
              <p:cNvPr id="1048692" name="椭圆 22"/>
              <p:cNvSpPr>
                <a:spLocks noChangeAspect="1"/>
              </p:cNvSpPr>
              <p:nvPr>
                <p:custDataLst>
                  <p:tags r:id="rId14"/>
                </p:custDataLst>
              </p:nvPr>
            </p:nvSpPr>
            <p:spPr>
              <a:xfrm rot="5400000" flipH="1">
                <a:off x="9279" y="7204"/>
                <a:ext cx="178" cy="179"/>
              </a:xfrm>
              <a:prstGeom prst="ellipse">
                <a:avLst/>
              </a:prstGeom>
              <a:grp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48694" name="椭圆 24"/>
              <p:cNvSpPr>
                <a:spLocks noChangeAspect="1"/>
              </p:cNvSpPr>
              <p:nvPr>
                <p:custDataLst>
                  <p:tags r:id="rId15"/>
                </p:custDataLst>
              </p:nvPr>
            </p:nvSpPr>
            <p:spPr>
              <a:xfrm rot="5400000" flipH="1">
                <a:off x="8651" y="7204"/>
                <a:ext cx="178" cy="179"/>
              </a:xfrm>
              <a:prstGeom prst="ellipse">
                <a:avLst/>
              </a:prstGeom>
              <a:grp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grpSp>
      <p:sp>
        <p:nvSpPr>
          <p:cNvPr id="1048696" name="任意多边形: 形状 31" descr="波浪1资源 1"/>
          <p:cNvSpPr/>
          <p:nvPr userDrawn="1">
            <p:custDataLst>
              <p:tags r:id="rId16"/>
            </p:custDataLst>
          </p:nvPr>
        </p:nvSpPr>
        <p:spPr>
          <a:xfrm>
            <a:off x="9172576" y="2862604"/>
            <a:ext cx="3019425" cy="3993396"/>
          </a:xfrm>
          <a:custGeom>
            <a:gdLst>
              <a:gd name="connsiteX0" fmla="*/ 3019425 w 3019425"/>
              <a:gd name="connsiteY0" fmla="*/ 0 h 3993396"/>
              <a:gd name="connsiteX1" fmla="*/ 3019425 w 3019425"/>
              <a:gd name="connsiteY1" fmla="*/ 3993396 h 3993396"/>
              <a:gd name="connsiteX2" fmla="*/ 0 w 3019425"/>
              <a:gd name="connsiteY2" fmla="*/ 3993396 h 3993396"/>
              <a:gd name="connsiteX3" fmla="*/ 0 w 3019425"/>
              <a:gd name="connsiteY3" fmla="*/ 3117146 h 3993396"/>
              <a:gd name="connsiteX4" fmla="*/ 460299 w 3019425"/>
              <a:gd name="connsiteY4" fmla="*/ 2656847 h 3993396"/>
              <a:gd name="connsiteX5" fmla="*/ 876250 w 3019425"/>
              <a:gd name="connsiteY5" fmla="*/ 2656847 h 3993396"/>
              <a:gd name="connsiteX6" fmla="*/ 1336549 w 3019425"/>
              <a:gd name="connsiteY6" fmla="*/ 2196783 h 3993396"/>
              <a:gd name="connsiteX7" fmla="*/ 1336549 w 3019425"/>
              <a:gd name="connsiteY7" fmla="*/ 2196666 h 3993396"/>
              <a:gd name="connsiteX8" fmla="*/ 1336549 w 3019425"/>
              <a:gd name="connsiteY8" fmla="*/ 1780714 h 3993396"/>
              <a:gd name="connsiteX9" fmla="*/ 1796731 w 3019425"/>
              <a:gd name="connsiteY9" fmla="*/ 1320415 h 3993396"/>
              <a:gd name="connsiteX10" fmla="*/ 2212800 w 3019425"/>
              <a:gd name="connsiteY10" fmla="*/ 1320415 h 3993396"/>
              <a:gd name="connsiteX11" fmla="*/ 2672981 w 3019425"/>
              <a:gd name="connsiteY11" fmla="*/ 860234 h 3993396"/>
              <a:gd name="connsiteX12" fmla="*/ 2672981 w 3019425"/>
              <a:gd name="connsiteY12" fmla="*/ 860116 h 3993396"/>
              <a:gd name="connsiteX13" fmla="*/ 2672981 w 3019425"/>
              <a:gd name="connsiteY13" fmla="*/ 444400 h 3993396"/>
              <a:gd name="connsiteX14" fmla="*/ 2954111 w 3019425"/>
              <a:gd name="connsiteY14" fmla="*/ 20274 h 3993396"/>
              <a:gd name="connsiteX15" fmla="*/ 3019425 w 3019425"/>
              <a:gd name="connsiteY15" fmla="*/ 0 h 3993396"/>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3019425" h="3993396">
                <a:moveTo>
                  <a:pt x="3019425" y="0"/>
                </a:moveTo>
                <a:lnTo>
                  <a:pt x="3019425" y="3993396"/>
                </a:lnTo>
                <a:lnTo>
                  <a:pt x="0" y="3993396"/>
                </a:lnTo>
                <a:lnTo>
                  <a:pt x="0" y="3117146"/>
                </a:lnTo>
                <a:cubicBezTo>
                  <a:pt x="0" y="2862930"/>
                  <a:pt x="206083" y="2656847"/>
                  <a:pt x="460299" y="2656847"/>
                </a:cubicBezTo>
                <a:lnTo>
                  <a:pt x="876250" y="2656847"/>
                </a:lnTo>
                <a:cubicBezTo>
                  <a:pt x="1130402" y="2656912"/>
                  <a:pt x="1336484" y="2450934"/>
                  <a:pt x="1336549" y="2196783"/>
                </a:cubicBezTo>
                <a:cubicBezTo>
                  <a:pt x="1336549" y="2196744"/>
                  <a:pt x="1336549" y="2196705"/>
                  <a:pt x="1336549" y="2196666"/>
                </a:cubicBezTo>
                <a:lnTo>
                  <a:pt x="1336549" y="1780714"/>
                </a:lnTo>
                <a:cubicBezTo>
                  <a:pt x="1336549" y="1526544"/>
                  <a:pt x="1542561" y="1320480"/>
                  <a:pt x="1796731" y="1320415"/>
                </a:cubicBezTo>
                <a:lnTo>
                  <a:pt x="2212800" y="1320415"/>
                </a:lnTo>
                <a:cubicBezTo>
                  <a:pt x="2466951" y="1320415"/>
                  <a:pt x="2672981" y="1114385"/>
                  <a:pt x="2672981" y="860234"/>
                </a:cubicBezTo>
                <a:cubicBezTo>
                  <a:pt x="2672981" y="860195"/>
                  <a:pt x="2672981" y="860155"/>
                  <a:pt x="2672981" y="860116"/>
                </a:cubicBezTo>
                <a:lnTo>
                  <a:pt x="2672981" y="444400"/>
                </a:lnTo>
                <a:cubicBezTo>
                  <a:pt x="2672981" y="253738"/>
                  <a:pt x="2788903" y="90151"/>
                  <a:pt x="2954111" y="20274"/>
                </a:cubicBezTo>
                <a:lnTo>
                  <a:pt x="3019425" y="0"/>
                </a:lnTo>
                <a:close/>
              </a:path>
            </a:pathLst>
          </a:custGeom>
          <a:solidFill>
            <a:schemeClr val="accent4"/>
          </a:solidFill>
          <a:ln w="11760"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nvGrpSpPr>
          <p:cNvPr id="45" name="组合 32"/>
          <p:cNvGrpSpPr/>
          <p:nvPr userDrawn="1">
            <p:custDataLst>
              <p:tags r:id="rId17"/>
            </p:custDataLst>
          </p:nvPr>
        </p:nvGrpSpPr>
        <p:grpSpPr>
          <a:xfrm>
            <a:off x="3089660" y="0"/>
            <a:ext cx="2728840" cy="1364420"/>
            <a:chOff x="3089660" y="0"/>
            <a:chExt cx="2728840" cy="1364420"/>
          </a:xfrm>
        </p:grpSpPr>
        <p:sp>
          <p:nvSpPr>
            <p:cNvPr id="1048698" name="任意多边形: 形状 33"/>
            <p:cNvSpPr/>
            <p:nvPr>
              <p:custDataLst>
                <p:tags r:id="rId18"/>
              </p:custDataLst>
            </p:nvPr>
          </p:nvSpPr>
          <p:spPr>
            <a:xfrm>
              <a:off x="3825125" y="0"/>
              <a:ext cx="1257910" cy="628955"/>
            </a:xfrm>
            <a:custGeom>
              <a:gdLst>
                <a:gd name="connsiteX0" fmla="*/ 26397 w 1257910"/>
                <a:gd name="connsiteY0" fmla="*/ 0 h 799585"/>
                <a:gd name="connsiteX1" fmla="*/ 1231513 w 1257910"/>
                <a:gd name="connsiteY1" fmla="*/ 0 h 799585"/>
                <a:gd name="connsiteX2" fmla="*/ 1245132 w 1257910"/>
                <a:gd name="connsiteY2" fmla="*/ 43874 h 799585"/>
                <a:gd name="connsiteX3" fmla="*/ 1257910 w 1257910"/>
                <a:gd name="connsiteY3" fmla="*/ 170630 h 799585"/>
                <a:gd name="connsiteX4" fmla="*/ 628955 w 1257910"/>
                <a:gd name="connsiteY4" fmla="*/ 799585 h 799585"/>
                <a:gd name="connsiteX5" fmla="*/ 0 w 1257910"/>
                <a:gd name="connsiteY5" fmla="*/ 170630 h 799585"/>
                <a:gd name="connsiteX6" fmla="*/ 12778 w 1257910"/>
                <a:gd name="connsiteY6" fmla="*/ 43874 h 799585"/>
                <a:gd name="connsiteX7" fmla="*/ 26397 w 1257910"/>
                <a:gd name="connsiteY7" fmla="*/ 0 h 799585"/>
                <a:gd name="connsiteX0-1" fmla="*/ 1231513 w 1322953"/>
                <a:gd name="connsiteY0-2" fmla="*/ 0 h 799585"/>
                <a:gd name="connsiteX1-3" fmla="*/ 1245132 w 1322953"/>
                <a:gd name="connsiteY1-4" fmla="*/ 43874 h 799585"/>
                <a:gd name="connsiteX2-5" fmla="*/ 1257910 w 1322953"/>
                <a:gd name="connsiteY2-6" fmla="*/ 170630 h 799585"/>
                <a:gd name="connsiteX3-7" fmla="*/ 628955 w 1322953"/>
                <a:gd name="connsiteY3-8" fmla="*/ 799585 h 799585"/>
                <a:gd name="connsiteX4-9" fmla="*/ 0 w 1322953"/>
                <a:gd name="connsiteY4-10" fmla="*/ 170630 h 799585"/>
                <a:gd name="connsiteX5-11" fmla="*/ 12778 w 1322953"/>
                <a:gd name="connsiteY5-12" fmla="*/ 43874 h 799585"/>
                <a:gd name="connsiteX6-13" fmla="*/ 26397 w 1322953"/>
                <a:gd name="connsiteY6-14" fmla="*/ 0 h 799585"/>
                <a:gd name="connsiteX7-15" fmla="*/ 1322953 w 1322953"/>
                <a:gd name="connsiteY7-16" fmla="*/ 91440 h 799585"/>
                <a:gd name="connsiteX0-17" fmla="*/ 1231513 w 1257910"/>
                <a:gd name="connsiteY0-18" fmla="*/ 0 h 799585"/>
                <a:gd name="connsiteX1-19" fmla="*/ 1245132 w 1257910"/>
                <a:gd name="connsiteY1-20" fmla="*/ 43874 h 799585"/>
                <a:gd name="connsiteX2-21" fmla="*/ 1257910 w 1257910"/>
                <a:gd name="connsiteY2-22" fmla="*/ 170630 h 799585"/>
                <a:gd name="connsiteX3-23" fmla="*/ 628955 w 1257910"/>
                <a:gd name="connsiteY3-24" fmla="*/ 799585 h 799585"/>
                <a:gd name="connsiteX4-25" fmla="*/ 0 w 1257910"/>
                <a:gd name="connsiteY4-26" fmla="*/ 170630 h 799585"/>
                <a:gd name="connsiteX5-27" fmla="*/ 12778 w 1257910"/>
                <a:gd name="connsiteY5-28" fmla="*/ 43874 h 799585"/>
                <a:gd name="connsiteX6-29" fmla="*/ 26397 w 1257910"/>
                <a:gd name="connsiteY6-30" fmla="*/ 0 h 799585"/>
                <a:gd name="connsiteX0-31" fmla="*/ 1245132 w 1257910"/>
                <a:gd name="connsiteY0-32" fmla="*/ 43874 h 799585"/>
                <a:gd name="connsiteX1-33" fmla="*/ 1257910 w 1257910"/>
                <a:gd name="connsiteY1-34" fmla="*/ 170630 h 799585"/>
                <a:gd name="connsiteX2-35" fmla="*/ 628955 w 1257910"/>
                <a:gd name="connsiteY2-36" fmla="*/ 799585 h 799585"/>
                <a:gd name="connsiteX3-37" fmla="*/ 0 w 1257910"/>
                <a:gd name="connsiteY3-38" fmla="*/ 170630 h 799585"/>
                <a:gd name="connsiteX4-39" fmla="*/ 12778 w 1257910"/>
                <a:gd name="connsiteY4-40" fmla="*/ 43874 h 799585"/>
                <a:gd name="connsiteX5-41" fmla="*/ 26397 w 1257910"/>
                <a:gd name="connsiteY5-42" fmla="*/ 0 h 799585"/>
                <a:gd name="connsiteX0-43" fmla="*/ 1245132 w 1257910"/>
                <a:gd name="connsiteY0-44" fmla="*/ 0 h 755711"/>
                <a:gd name="connsiteX1-45" fmla="*/ 1257910 w 1257910"/>
                <a:gd name="connsiteY1-46" fmla="*/ 126756 h 755711"/>
                <a:gd name="connsiteX2-47" fmla="*/ 628955 w 1257910"/>
                <a:gd name="connsiteY2-48" fmla="*/ 755711 h 755711"/>
                <a:gd name="connsiteX3-49" fmla="*/ 0 w 1257910"/>
                <a:gd name="connsiteY3-50" fmla="*/ 126756 h 755711"/>
                <a:gd name="connsiteX4-51" fmla="*/ 12778 w 1257910"/>
                <a:gd name="connsiteY4-52" fmla="*/ 0 h 755711"/>
                <a:gd name="connsiteX0-53" fmla="*/ 1257910 w 1257910"/>
                <a:gd name="connsiteY0-54" fmla="*/ 126756 h 755711"/>
                <a:gd name="connsiteX1-55" fmla="*/ 628955 w 1257910"/>
                <a:gd name="connsiteY1-56" fmla="*/ 755711 h 755711"/>
                <a:gd name="connsiteX2-57" fmla="*/ 0 w 1257910"/>
                <a:gd name="connsiteY2-58" fmla="*/ 126756 h 755711"/>
                <a:gd name="connsiteX3-59" fmla="*/ 12778 w 1257910"/>
                <a:gd name="connsiteY3-60" fmla="*/ 0 h 755711"/>
                <a:gd name="connsiteX0-61" fmla="*/ 1257910 w 1257910"/>
                <a:gd name="connsiteY0-62" fmla="*/ 0 h 628955"/>
                <a:gd name="connsiteX1-63" fmla="*/ 628955 w 1257910"/>
                <a:gd name="connsiteY1-64" fmla="*/ 628955 h 628955"/>
                <a:gd name="connsiteX2-65" fmla="*/ 0 w 1257910"/>
                <a:gd name="connsiteY2-66" fmla="*/ 0 h 628955"/>
              </a:gdLst>
              <a:cxnLst>
                <a:cxn ang="0">
                  <a:pos x="connsiteX0-1" y="connsiteY0-2"/>
                </a:cxn>
                <a:cxn ang="0">
                  <a:pos x="connsiteX1-3" y="connsiteY1-4"/>
                </a:cxn>
                <a:cxn ang="0">
                  <a:pos x="connsiteX2-5" y="connsiteY2-6"/>
                </a:cxn>
              </a:cxnLst>
              <a:rect l="l" t="t" r="r" b="b"/>
              <a:pathLst>
                <a:path w="1257910" h="628955">
                  <a:moveTo>
                    <a:pt x="1257910" y="0"/>
                  </a:moveTo>
                  <a:cubicBezTo>
                    <a:pt x="1257910" y="347362"/>
                    <a:pt x="976317" y="628955"/>
                    <a:pt x="628955" y="628955"/>
                  </a:cubicBezTo>
                  <a:cubicBezTo>
                    <a:pt x="281593" y="628955"/>
                    <a:pt x="0" y="347362"/>
                    <a:pt x="0" y="0"/>
                  </a:cubicBezTo>
                </a:path>
              </a:pathLst>
            </a:custGeom>
            <a:noFill/>
            <a:ln>
              <a:solidFill>
                <a:schemeClr val="accent5">
                  <a:alpha val="50000"/>
                </a:schemeClr>
              </a:solidFill>
            </a:ln>
          </p:spPr>
          <p:style>
            <a:lnRef idx="2">
              <a:schemeClr val="accent1">
                <a:lumMod val="75000"/>
              </a:schemeClr>
            </a:lnRef>
            <a:fillRef idx="1">
              <a:schemeClr val="accent1"/>
            </a:fillRef>
            <a:effectRef idx="0">
              <a:srgbClr val="FFFFFF"/>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48700" name="任意多边形: 形状 34"/>
            <p:cNvSpPr/>
            <p:nvPr>
              <p:custDataLst>
                <p:tags r:id="rId19"/>
              </p:custDataLst>
            </p:nvPr>
          </p:nvSpPr>
          <p:spPr>
            <a:xfrm>
              <a:off x="3651277" y="0"/>
              <a:ext cx="1605606" cy="802804"/>
            </a:xfrm>
            <a:custGeom>
              <a:gdLst>
                <a:gd name="connsiteX0" fmla="*/ 26397 w 1257910"/>
                <a:gd name="connsiteY0" fmla="*/ 0 h 799585"/>
                <a:gd name="connsiteX1" fmla="*/ 1231513 w 1257910"/>
                <a:gd name="connsiteY1" fmla="*/ 0 h 799585"/>
                <a:gd name="connsiteX2" fmla="*/ 1245132 w 1257910"/>
                <a:gd name="connsiteY2" fmla="*/ 43874 h 799585"/>
                <a:gd name="connsiteX3" fmla="*/ 1257910 w 1257910"/>
                <a:gd name="connsiteY3" fmla="*/ 170630 h 799585"/>
                <a:gd name="connsiteX4" fmla="*/ 628955 w 1257910"/>
                <a:gd name="connsiteY4" fmla="*/ 799585 h 799585"/>
                <a:gd name="connsiteX5" fmla="*/ 0 w 1257910"/>
                <a:gd name="connsiteY5" fmla="*/ 170630 h 799585"/>
                <a:gd name="connsiteX6" fmla="*/ 12778 w 1257910"/>
                <a:gd name="connsiteY6" fmla="*/ 43874 h 799585"/>
                <a:gd name="connsiteX7" fmla="*/ 26397 w 1257910"/>
                <a:gd name="connsiteY7" fmla="*/ 0 h 799585"/>
                <a:gd name="connsiteX0-1" fmla="*/ 1231513 w 1322953"/>
                <a:gd name="connsiteY0-2" fmla="*/ 0 h 799585"/>
                <a:gd name="connsiteX1-3" fmla="*/ 1245132 w 1322953"/>
                <a:gd name="connsiteY1-4" fmla="*/ 43874 h 799585"/>
                <a:gd name="connsiteX2-5" fmla="*/ 1257910 w 1322953"/>
                <a:gd name="connsiteY2-6" fmla="*/ 170630 h 799585"/>
                <a:gd name="connsiteX3-7" fmla="*/ 628955 w 1322953"/>
                <a:gd name="connsiteY3-8" fmla="*/ 799585 h 799585"/>
                <a:gd name="connsiteX4-9" fmla="*/ 0 w 1322953"/>
                <a:gd name="connsiteY4-10" fmla="*/ 170630 h 799585"/>
                <a:gd name="connsiteX5-11" fmla="*/ 12778 w 1322953"/>
                <a:gd name="connsiteY5-12" fmla="*/ 43874 h 799585"/>
                <a:gd name="connsiteX6-13" fmla="*/ 26397 w 1322953"/>
                <a:gd name="connsiteY6-14" fmla="*/ 0 h 799585"/>
                <a:gd name="connsiteX7-15" fmla="*/ 1322953 w 1322953"/>
                <a:gd name="connsiteY7-16" fmla="*/ 91440 h 799585"/>
                <a:gd name="connsiteX0-17" fmla="*/ 1231513 w 1257910"/>
                <a:gd name="connsiteY0-18" fmla="*/ 0 h 799585"/>
                <a:gd name="connsiteX1-19" fmla="*/ 1245132 w 1257910"/>
                <a:gd name="connsiteY1-20" fmla="*/ 43874 h 799585"/>
                <a:gd name="connsiteX2-21" fmla="*/ 1257910 w 1257910"/>
                <a:gd name="connsiteY2-22" fmla="*/ 170630 h 799585"/>
                <a:gd name="connsiteX3-23" fmla="*/ 628955 w 1257910"/>
                <a:gd name="connsiteY3-24" fmla="*/ 799585 h 799585"/>
                <a:gd name="connsiteX4-25" fmla="*/ 0 w 1257910"/>
                <a:gd name="connsiteY4-26" fmla="*/ 170630 h 799585"/>
                <a:gd name="connsiteX5-27" fmla="*/ 12778 w 1257910"/>
                <a:gd name="connsiteY5-28" fmla="*/ 43874 h 799585"/>
                <a:gd name="connsiteX6-29" fmla="*/ 26397 w 1257910"/>
                <a:gd name="connsiteY6-30" fmla="*/ 0 h 799585"/>
                <a:gd name="connsiteX0-31" fmla="*/ 1245132 w 1257910"/>
                <a:gd name="connsiteY0-32" fmla="*/ 43874 h 799585"/>
                <a:gd name="connsiteX1-33" fmla="*/ 1257910 w 1257910"/>
                <a:gd name="connsiteY1-34" fmla="*/ 170630 h 799585"/>
                <a:gd name="connsiteX2-35" fmla="*/ 628955 w 1257910"/>
                <a:gd name="connsiteY2-36" fmla="*/ 799585 h 799585"/>
                <a:gd name="connsiteX3-37" fmla="*/ 0 w 1257910"/>
                <a:gd name="connsiteY3-38" fmla="*/ 170630 h 799585"/>
                <a:gd name="connsiteX4-39" fmla="*/ 12778 w 1257910"/>
                <a:gd name="connsiteY4-40" fmla="*/ 43874 h 799585"/>
                <a:gd name="connsiteX5-41" fmla="*/ 26397 w 1257910"/>
                <a:gd name="connsiteY5-42" fmla="*/ 0 h 799585"/>
                <a:gd name="connsiteX0-43" fmla="*/ 1245132 w 1257910"/>
                <a:gd name="connsiteY0-44" fmla="*/ 0 h 755711"/>
                <a:gd name="connsiteX1-45" fmla="*/ 1257910 w 1257910"/>
                <a:gd name="connsiteY1-46" fmla="*/ 126756 h 755711"/>
                <a:gd name="connsiteX2-47" fmla="*/ 628955 w 1257910"/>
                <a:gd name="connsiteY2-48" fmla="*/ 755711 h 755711"/>
                <a:gd name="connsiteX3-49" fmla="*/ 0 w 1257910"/>
                <a:gd name="connsiteY3-50" fmla="*/ 126756 h 755711"/>
                <a:gd name="connsiteX4-51" fmla="*/ 12778 w 1257910"/>
                <a:gd name="connsiteY4-52" fmla="*/ 0 h 755711"/>
                <a:gd name="connsiteX0-53" fmla="*/ 1257910 w 1257910"/>
                <a:gd name="connsiteY0-54" fmla="*/ 126756 h 755711"/>
                <a:gd name="connsiteX1-55" fmla="*/ 628955 w 1257910"/>
                <a:gd name="connsiteY1-56" fmla="*/ 755711 h 755711"/>
                <a:gd name="connsiteX2-57" fmla="*/ 0 w 1257910"/>
                <a:gd name="connsiteY2-58" fmla="*/ 126756 h 755711"/>
                <a:gd name="connsiteX3-59" fmla="*/ 12778 w 1257910"/>
                <a:gd name="connsiteY3-60" fmla="*/ 0 h 755711"/>
                <a:gd name="connsiteX0-61" fmla="*/ 1257910 w 1257910"/>
                <a:gd name="connsiteY0-62" fmla="*/ 0 h 628955"/>
                <a:gd name="connsiteX1-63" fmla="*/ 628955 w 1257910"/>
                <a:gd name="connsiteY1-64" fmla="*/ 628955 h 628955"/>
                <a:gd name="connsiteX2-65" fmla="*/ 0 w 1257910"/>
                <a:gd name="connsiteY2-66" fmla="*/ 0 h 628955"/>
              </a:gdLst>
              <a:cxnLst>
                <a:cxn ang="0">
                  <a:pos x="connsiteX0-1" y="connsiteY0-2"/>
                </a:cxn>
                <a:cxn ang="0">
                  <a:pos x="connsiteX1-3" y="connsiteY1-4"/>
                </a:cxn>
                <a:cxn ang="0">
                  <a:pos x="connsiteX2-5" y="connsiteY2-6"/>
                </a:cxn>
              </a:cxnLst>
              <a:rect l="l" t="t" r="r" b="b"/>
              <a:pathLst>
                <a:path w="1257910" h="628955">
                  <a:moveTo>
                    <a:pt x="1257910" y="0"/>
                  </a:moveTo>
                  <a:cubicBezTo>
                    <a:pt x="1257910" y="347362"/>
                    <a:pt x="976317" y="628955"/>
                    <a:pt x="628955" y="628955"/>
                  </a:cubicBezTo>
                  <a:cubicBezTo>
                    <a:pt x="281593" y="628955"/>
                    <a:pt x="0" y="347362"/>
                    <a:pt x="0" y="0"/>
                  </a:cubicBezTo>
                </a:path>
              </a:pathLst>
            </a:custGeom>
            <a:noFill/>
            <a:ln>
              <a:solidFill>
                <a:schemeClr val="accent5">
                  <a:alpha val="50000"/>
                </a:schemeClr>
              </a:solidFill>
            </a:ln>
          </p:spPr>
          <p:style>
            <a:lnRef idx="2">
              <a:schemeClr val="accent1">
                <a:lumMod val="75000"/>
              </a:schemeClr>
            </a:lnRef>
            <a:fillRef idx="1">
              <a:schemeClr val="accent1"/>
            </a:fillRef>
            <a:effectRef idx="0">
              <a:srgbClr val="FFFFFF"/>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en-US" altLang="zh-CN"/>
            </a:p>
            <a:p>
              <a:pPr algn="ctr"/>
              <a:endParaRPr lang="zh-CN" altLang="en-US"/>
            </a:p>
          </p:txBody>
        </p:sp>
        <p:sp>
          <p:nvSpPr>
            <p:cNvPr id="1048702" name="任意多边形: 形状 35"/>
            <p:cNvSpPr/>
            <p:nvPr>
              <p:custDataLst>
                <p:tags r:id="rId20"/>
              </p:custDataLst>
            </p:nvPr>
          </p:nvSpPr>
          <p:spPr>
            <a:xfrm>
              <a:off x="3483452" y="0"/>
              <a:ext cx="1941257" cy="970629"/>
            </a:xfrm>
            <a:custGeom>
              <a:gdLst>
                <a:gd name="connsiteX0" fmla="*/ 26397 w 1257910"/>
                <a:gd name="connsiteY0" fmla="*/ 0 h 799585"/>
                <a:gd name="connsiteX1" fmla="*/ 1231513 w 1257910"/>
                <a:gd name="connsiteY1" fmla="*/ 0 h 799585"/>
                <a:gd name="connsiteX2" fmla="*/ 1245132 w 1257910"/>
                <a:gd name="connsiteY2" fmla="*/ 43874 h 799585"/>
                <a:gd name="connsiteX3" fmla="*/ 1257910 w 1257910"/>
                <a:gd name="connsiteY3" fmla="*/ 170630 h 799585"/>
                <a:gd name="connsiteX4" fmla="*/ 628955 w 1257910"/>
                <a:gd name="connsiteY4" fmla="*/ 799585 h 799585"/>
                <a:gd name="connsiteX5" fmla="*/ 0 w 1257910"/>
                <a:gd name="connsiteY5" fmla="*/ 170630 h 799585"/>
                <a:gd name="connsiteX6" fmla="*/ 12778 w 1257910"/>
                <a:gd name="connsiteY6" fmla="*/ 43874 h 799585"/>
                <a:gd name="connsiteX7" fmla="*/ 26397 w 1257910"/>
                <a:gd name="connsiteY7" fmla="*/ 0 h 799585"/>
                <a:gd name="connsiteX0-1" fmla="*/ 1231513 w 1322953"/>
                <a:gd name="connsiteY0-2" fmla="*/ 0 h 799585"/>
                <a:gd name="connsiteX1-3" fmla="*/ 1245132 w 1322953"/>
                <a:gd name="connsiteY1-4" fmla="*/ 43874 h 799585"/>
                <a:gd name="connsiteX2-5" fmla="*/ 1257910 w 1322953"/>
                <a:gd name="connsiteY2-6" fmla="*/ 170630 h 799585"/>
                <a:gd name="connsiteX3-7" fmla="*/ 628955 w 1322953"/>
                <a:gd name="connsiteY3-8" fmla="*/ 799585 h 799585"/>
                <a:gd name="connsiteX4-9" fmla="*/ 0 w 1322953"/>
                <a:gd name="connsiteY4-10" fmla="*/ 170630 h 799585"/>
                <a:gd name="connsiteX5-11" fmla="*/ 12778 w 1322953"/>
                <a:gd name="connsiteY5-12" fmla="*/ 43874 h 799585"/>
                <a:gd name="connsiteX6-13" fmla="*/ 26397 w 1322953"/>
                <a:gd name="connsiteY6-14" fmla="*/ 0 h 799585"/>
                <a:gd name="connsiteX7-15" fmla="*/ 1322953 w 1322953"/>
                <a:gd name="connsiteY7-16" fmla="*/ 91440 h 799585"/>
                <a:gd name="connsiteX0-17" fmla="*/ 1231513 w 1257910"/>
                <a:gd name="connsiteY0-18" fmla="*/ 0 h 799585"/>
                <a:gd name="connsiteX1-19" fmla="*/ 1245132 w 1257910"/>
                <a:gd name="connsiteY1-20" fmla="*/ 43874 h 799585"/>
                <a:gd name="connsiteX2-21" fmla="*/ 1257910 w 1257910"/>
                <a:gd name="connsiteY2-22" fmla="*/ 170630 h 799585"/>
                <a:gd name="connsiteX3-23" fmla="*/ 628955 w 1257910"/>
                <a:gd name="connsiteY3-24" fmla="*/ 799585 h 799585"/>
                <a:gd name="connsiteX4-25" fmla="*/ 0 w 1257910"/>
                <a:gd name="connsiteY4-26" fmla="*/ 170630 h 799585"/>
                <a:gd name="connsiteX5-27" fmla="*/ 12778 w 1257910"/>
                <a:gd name="connsiteY5-28" fmla="*/ 43874 h 799585"/>
                <a:gd name="connsiteX6-29" fmla="*/ 26397 w 1257910"/>
                <a:gd name="connsiteY6-30" fmla="*/ 0 h 799585"/>
                <a:gd name="connsiteX0-31" fmla="*/ 1245132 w 1257910"/>
                <a:gd name="connsiteY0-32" fmla="*/ 43874 h 799585"/>
                <a:gd name="connsiteX1-33" fmla="*/ 1257910 w 1257910"/>
                <a:gd name="connsiteY1-34" fmla="*/ 170630 h 799585"/>
                <a:gd name="connsiteX2-35" fmla="*/ 628955 w 1257910"/>
                <a:gd name="connsiteY2-36" fmla="*/ 799585 h 799585"/>
                <a:gd name="connsiteX3-37" fmla="*/ 0 w 1257910"/>
                <a:gd name="connsiteY3-38" fmla="*/ 170630 h 799585"/>
                <a:gd name="connsiteX4-39" fmla="*/ 12778 w 1257910"/>
                <a:gd name="connsiteY4-40" fmla="*/ 43874 h 799585"/>
                <a:gd name="connsiteX5-41" fmla="*/ 26397 w 1257910"/>
                <a:gd name="connsiteY5-42" fmla="*/ 0 h 799585"/>
                <a:gd name="connsiteX0-43" fmla="*/ 1245132 w 1257910"/>
                <a:gd name="connsiteY0-44" fmla="*/ 0 h 755711"/>
                <a:gd name="connsiteX1-45" fmla="*/ 1257910 w 1257910"/>
                <a:gd name="connsiteY1-46" fmla="*/ 126756 h 755711"/>
                <a:gd name="connsiteX2-47" fmla="*/ 628955 w 1257910"/>
                <a:gd name="connsiteY2-48" fmla="*/ 755711 h 755711"/>
                <a:gd name="connsiteX3-49" fmla="*/ 0 w 1257910"/>
                <a:gd name="connsiteY3-50" fmla="*/ 126756 h 755711"/>
                <a:gd name="connsiteX4-51" fmla="*/ 12778 w 1257910"/>
                <a:gd name="connsiteY4-52" fmla="*/ 0 h 755711"/>
                <a:gd name="connsiteX0-53" fmla="*/ 1257910 w 1257910"/>
                <a:gd name="connsiteY0-54" fmla="*/ 126756 h 755711"/>
                <a:gd name="connsiteX1-55" fmla="*/ 628955 w 1257910"/>
                <a:gd name="connsiteY1-56" fmla="*/ 755711 h 755711"/>
                <a:gd name="connsiteX2-57" fmla="*/ 0 w 1257910"/>
                <a:gd name="connsiteY2-58" fmla="*/ 126756 h 755711"/>
                <a:gd name="connsiteX3-59" fmla="*/ 12778 w 1257910"/>
                <a:gd name="connsiteY3-60" fmla="*/ 0 h 755711"/>
                <a:gd name="connsiteX0-61" fmla="*/ 1257910 w 1257910"/>
                <a:gd name="connsiteY0-62" fmla="*/ 0 h 628955"/>
                <a:gd name="connsiteX1-63" fmla="*/ 628955 w 1257910"/>
                <a:gd name="connsiteY1-64" fmla="*/ 628955 h 628955"/>
                <a:gd name="connsiteX2-65" fmla="*/ 0 w 1257910"/>
                <a:gd name="connsiteY2-66" fmla="*/ 0 h 628955"/>
              </a:gdLst>
              <a:cxnLst>
                <a:cxn ang="0">
                  <a:pos x="connsiteX0-1" y="connsiteY0-2"/>
                </a:cxn>
                <a:cxn ang="0">
                  <a:pos x="connsiteX1-3" y="connsiteY1-4"/>
                </a:cxn>
                <a:cxn ang="0">
                  <a:pos x="connsiteX2-5" y="connsiteY2-6"/>
                </a:cxn>
              </a:cxnLst>
              <a:rect l="l" t="t" r="r" b="b"/>
              <a:pathLst>
                <a:path w="1257910" h="628955">
                  <a:moveTo>
                    <a:pt x="1257910" y="0"/>
                  </a:moveTo>
                  <a:cubicBezTo>
                    <a:pt x="1257910" y="347362"/>
                    <a:pt x="976317" y="628955"/>
                    <a:pt x="628955" y="628955"/>
                  </a:cubicBezTo>
                  <a:cubicBezTo>
                    <a:pt x="281593" y="628955"/>
                    <a:pt x="0" y="347362"/>
                    <a:pt x="0" y="0"/>
                  </a:cubicBezTo>
                </a:path>
              </a:pathLst>
            </a:custGeom>
            <a:noFill/>
            <a:ln>
              <a:solidFill>
                <a:schemeClr val="accent5">
                  <a:alpha val="50000"/>
                </a:schemeClr>
              </a:solidFill>
            </a:ln>
          </p:spPr>
          <p:style>
            <a:lnRef idx="2">
              <a:schemeClr val="accent1">
                <a:lumMod val="75000"/>
              </a:schemeClr>
            </a:lnRef>
            <a:fillRef idx="1">
              <a:schemeClr val="accent1"/>
            </a:fillRef>
            <a:effectRef idx="0">
              <a:srgbClr val="FFFFFF"/>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en-US" altLang="zh-CN"/>
            </a:p>
            <a:p>
              <a:pPr algn="ctr"/>
              <a:endParaRPr lang="zh-CN" altLang="en-US"/>
            </a:p>
          </p:txBody>
        </p:sp>
        <p:sp>
          <p:nvSpPr>
            <p:cNvPr id="1048704" name="任意多边形: 形状 36"/>
            <p:cNvSpPr/>
            <p:nvPr>
              <p:custDataLst>
                <p:tags r:id="rId21"/>
              </p:custDataLst>
            </p:nvPr>
          </p:nvSpPr>
          <p:spPr>
            <a:xfrm>
              <a:off x="3301845" y="0"/>
              <a:ext cx="2304471" cy="1152236"/>
            </a:xfrm>
            <a:custGeom>
              <a:gdLst>
                <a:gd name="connsiteX0" fmla="*/ 26397 w 1257910"/>
                <a:gd name="connsiteY0" fmla="*/ 0 h 799585"/>
                <a:gd name="connsiteX1" fmla="*/ 1231513 w 1257910"/>
                <a:gd name="connsiteY1" fmla="*/ 0 h 799585"/>
                <a:gd name="connsiteX2" fmla="*/ 1245132 w 1257910"/>
                <a:gd name="connsiteY2" fmla="*/ 43874 h 799585"/>
                <a:gd name="connsiteX3" fmla="*/ 1257910 w 1257910"/>
                <a:gd name="connsiteY3" fmla="*/ 170630 h 799585"/>
                <a:gd name="connsiteX4" fmla="*/ 628955 w 1257910"/>
                <a:gd name="connsiteY4" fmla="*/ 799585 h 799585"/>
                <a:gd name="connsiteX5" fmla="*/ 0 w 1257910"/>
                <a:gd name="connsiteY5" fmla="*/ 170630 h 799585"/>
                <a:gd name="connsiteX6" fmla="*/ 12778 w 1257910"/>
                <a:gd name="connsiteY6" fmla="*/ 43874 h 799585"/>
                <a:gd name="connsiteX7" fmla="*/ 26397 w 1257910"/>
                <a:gd name="connsiteY7" fmla="*/ 0 h 799585"/>
                <a:gd name="connsiteX0-1" fmla="*/ 1231513 w 1322953"/>
                <a:gd name="connsiteY0-2" fmla="*/ 0 h 799585"/>
                <a:gd name="connsiteX1-3" fmla="*/ 1245132 w 1322953"/>
                <a:gd name="connsiteY1-4" fmla="*/ 43874 h 799585"/>
                <a:gd name="connsiteX2-5" fmla="*/ 1257910 w 1322953"/>
                <a:gd name="connsiteY2-6" fmla="*/ 170630 h 799585"/>
                <a:gd name="connsiteX3-7" fmla="*/ 628955 w 1322953"/>
                <a:gd name="connsiteY3-8" fmla="*/ 799585 h 799585"/>
                <a:gd name="connsiteX4-9" fmla="*/ 0 w 1322953"/>
                <a:gd name="connsiteY4-10" fmla="*/ 170630 h 799585"/>
                <a:gd name="connsiteX5-11" fmla="*/ 12778 w 1322953"/>
                <a:gd name="connsiteY5-12" fmla="*/ 43874 h 799585"/>
                <a:gd name="connsiteX6-13" fmla="*/ 26397 w 1322953"/>
                <a:gd name="connsiteY6-14" fmla="*/ 0 h 799585"/>
                <a:gd name="connsiteX7-15" fmla="*/ 1322953 w 1322953"/>
                <a:gd name="connsiteY7-16" fmla="*/ 91440 h 799585"/>
                <a:gd name="connsiteX0-17" fmla="*/ 1231513 w 1257910"/>
                <a:gd name="connsiteY0-18" fmla="*/ 0 h 799585"/>
                <a:gd name="connsiteX1-19" fmla="*/ 1245132 w 1257910"/>
                <a:gd name="connsiteY1-20" fmla="*/ 43874 h 799585"/>
                <a:gd name="connsiteX2-21" fmla="*/ 1257910 w 1257910"/>
                <a:gd name="connsiteY2-22" fmla="*/ 170630 h 799585"/>
                <a:gd name="connsiteX3-23" fmla="*/ 628955 w 1257910"/>
                <a:gd name="connsiteY3-24" fmla="*/ 799585 h 799585"/>
                <a:gd name="connsiteX4-25" fmla="*/ 0 w 1257910"/>
                <a:gd name="connsiteY4-26" fmla="*/ 170630 h 799585"/>
                <a:gd name="connsiteX5-27" fmla="*/ 12778 w 1257910"/>
                <a:gd name="connsiteY5-28" fmla="*/ 43874 h 799585"/>
                <a:gd name="connsiteX6-29" fmla="*/ 26397 w 1257910"/>
                <a:gd name="connsiteY6-30" fmla="*/ 0 h 799585"/>
                <a:gd name="connsiteX0-31" fmla="*/ 1245132 w 1257910"/>
                <a:gd name="connsiteY0-32" fmla="*/ 43874 h 799585"/>
                <a:gd name="connsiteX1-33" fmla="*/ 1257910 w 1257910"/>
                <a:gd name="connsiteY1-34" fmla="*/ 170630 h 799585"/>
                <a:gd name="connsiteX2-35" fmla="*/ 628955 w 1257910"/>
                <a:gd name="connsiteY2-36" fmla="*/ 799585 h 799585"/>
                <a:gd name="connsiteX3-37" fmla="*/ 0 w 1257910"/>
                <a:gd name="connsiteY3-38" fmla="*/ 170630 h 799585"/>
                <a:gd name="connsiteX4-39" fmla="*/ 12778 w 1257910"/>
                <a:gd name="connsiteY4-40" fmla="*/ 43874 h 799585"/>
                <a:gd name="connsiteX5-41" fmla="*/ 26397 w 1257910"/>
                <a:gd name="connsiteY5-42" fmla="*/ 0 h 799585"/>
                <a:gd name="connsiteX0-43" fmla="*/ 1245132 w 1257910"/>
                <a:gd name="connsiteY0-44" fmla="*/ 0 h 755711"/>
                <a:gd name="connsiteX1-45" fmla="*/ 1257910 w 1257910"/>
                <a:gd name="connsiteY1-46" fmla="*/ 126756 h 755711"/>
                <a:gd name="connsiteX2-47" fmla="*/ 628955 w 1257910"/>
                <a:gd name="connsiteY2-48" fmla="*/ 755711 h 755711"/>
                <a:gd name="connsiteX3-49" fmla="*/ 0 w 1257910"/>
                <a:gd name="connsiteY3-50" fmla="*/ 126756 h 755711"/>
                <a:gd name="connsiteX4-51" fmla="*/ 12778 w 1257910"/>
                <a:gd name="connsiteY4-52" fmla="*/ 0 h 755711"/>
                <a:gd name="connsiteX0-53" fmla="*/ 1257910 w 1257910"/>
                <a:gd name="connsiteY0-54" fmla="*/ 126756 h 755711"/>
                <a:gd name="connsiteX1-55" fmla="*/ 628955 w 1257910"/>
                <a:gd name="connsiteY1-56" fmla="*/ 755711 h 755711"/>
                <a:gd name="connsiteX2-57" fmla="*/ 0 w 1257910"/>
                <a:gd name="connsiteY2-58" fmla="*/ 126756 h 755711"/>
                <a:gd name="connsiteX3-59" fmla="*/ 12778 w 1257910"/>
                <a:gd name="connsiteY3-60" fmla="*/ 0 h 755711"/>
                <a:gd name="connsiteX0-61" fmla="*/ 1257910 w 1257910"/>
                <a:gd name="connsiteY0-62" fmla="*/ 0 h 628955"/>
                <a:gd name="connsiteX1-63" fmla="*/ 628955 w 1257910"/>
                <a:gd name="connsiteY1-64" fmla="*/ 628955 h 628955"/>
                <a:gd name="connsiteX2-65" fmla="*/ 0 w 1257910"/>
                <a:gd name="connsiteY2-66" fmla="*/ 0 h 628955"/>
              </a:gdLst>
              <a:cxnLst>
                <a:cxn ang="0">
                  <a:pos x="connsiteX0-1" y="connsiteY0-2"/>
                </a:cxn>
                <a:cxn ang="0">
                  <a:pos x="connsiteX1-3" y="connsiteY1-4"/>
                </a:cxn>
                <a:cxn ang="0">
                  <a:pos x="connsiteX2-5" y="connsiteY2-6"/>
                </a:cxn>
              </a:cxnLst>
              <a:rect l="l" t="t" r="r" b="b"/>
              <a:pathLst>
                <a:path w="1257910" h="628955">
                  <a:moveTo>
                    <a:pt x="1257910" y="0"/>
                  </a:moveTo>
                  <a:cubicBezTo>
                    <a:pt x="1257910" y="347362"/>
                    <a:pt x="976317" y="628955"/>
                    <a:pt x="628955" y="628955"/>
                  </a:cubicBezTo>
                  <a:cubicBezTo>
                    <a:pt x="281593" y="628955"/>
                    <a:pt x="0" y="347362"/>
                    <a:pt x="0" y="0"/>
                  </a:cubicBezTo>
                </a:path>
              </a:pathLst>
            </a:custGeom>
            <a:noFill/>
            <a:ln>
              <a:solidFill>
                <a:schemeClr val="accent5">
                  <a:alpha val="50000"/>
                </a:schemeClr>
              </a:solidFill>
            </a:ln>
          </p:spPr>
          <p:style>
            <a:lnRef idx="2">
              <a:schemeClr val="accent1">
                <a:lumMod val="75000"/>
              </a:schemeClr>
            </a:lnRef>
            <a:fillRef idx="1">
              <a:schemeClr val="accent1"/>
            </a:fillRef>
            <a:effectRef idx="0">
              <a:srgbClr val="FFFFFF"/>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en-US" altLang="zh-CN"/>
            </a:p>
            <a:p>
              <a:pPr algn="ctr"/>
              <a:endParaRPr lang="zh-CN" altLang="en-US"/>
            </a:p>
          </p:txBody>
        </p:sp>
        <p:sp>
          <p:nvSpPr>
            <p:cNvPr id="1048706" name="任意多边形: 形状 37"/>
            <p:cNvSpPr/>
            <p:nvPr>
              <p:custDataLst>
                <p:tags r:id="rId22"/>
              </p:custDataLst>
            </p:nvPr>
          </p:nvSpPr>
          <p:spPr>
            <a:xfrm>
              <a:off x="3089660" y="0"/>
              <a:ext cx="2728840" cy="1364420"/>
            </a:xfrm>
            <a:custGeom>
              <a:gdLst>
                <a:gd name="connsiteX0" fmla="*/ 26397 w 1257910"/>
                <a:gd name="connsiteY0" fmla="*/ 0 h 799585"/>
                <a:gd name="connsiteX1" fmla="*/ 1231513 w 1257910"/>
                <a:gd name="connsiteY1" fmla="*/ 0 h 799585"/>
                <a:gd name="connsiteX2" fmla="*/ 1245132 w 1257910"/>
                <a:gd name="connsiteY2" fmla="*/ 43874 h 799585"/>
                <a:gd name="connsiteX3" fmla="*/ 1257910 w 1257910"/>
                <a:gd name="connsiteY3" fmla="*/ 170630 h 799585"/>
                <a:gd name="connsiteX4" fmla="*/ 628955 w 1257910"/>
                <a:gd name="connsiteY4" fmla="*/ 799585 h 799585"/>
                <a:gd name="connsiteX5" fmla="*/ 0 w 1257910"/>
                <a:gd name="connsiteY5" fmla="*/ 170630 h 799585"/>
                <a:gd name="connsiteX6" fmla="*/ 12778 w 1257910"/>
                <a:gd name="connsiteY6" fmla="*/ 43874 h 799585"/>
                <a:gd name="connsiteX7" fmla="*/ 26397 w 1257910"/>
                <a:gd name="connsiteY7" fmla="*/ 0 h 799585"/>
                <a:gd name="connsiteX0-1" fmla="*/ 1231513 w 1322953"/>
                <a:gd name="connsiteY0-2" fmla="*/ 0 h 799585"/>
                <a:gd name="connsiteX1-3" fmla="*/ 1245132 w 1322953"/>
                <a:gd name="connsiteY1-4" fmla="*/ 43874 h 799585"/>
                <a:gd name="connsiteX2-5" fmla="*/ 1257910 w 1322953"/>
                <a:gd name="connsiteY2-6" fmla="*/ 170630 h 799585"/>
                <a:gd name="connsiteX3-7" fmla="*/ 628955 w 1322953"/>
                <a:gd name="connsiteY3-8" fmla="*/ 799585 h 799585"/>
                <a:gd name="connsiteX4-9" fmla="*/ 0 w 1322953"/>
                <a:gd name="connsiteY4-10" fmla="*/ 170630 h 799585"/>
                <a:gd name="connsiteX5-11" fmla="*/ 12778 w 1322953"/>
                <a:gd name="connsiteY5-12" fmla="*/ 43874 h 799585"/>
                <a:gd name="connsiteX6-13" fmla="*/ 26397 w 1322953"/>
                <a:gd name="connsiteY6-14" fmla="*/ 0 h 799585"/>
                <a:gd name="connsiteX7-15" fmla="*/ 1322953 w 1322953"/>
                <a:gd name="connsiteY7-16" fmla="*/ 91440 h 799585"/>
                <a:gd name="connsiteX0-17" fmla="*/ 1231513 w 1257910"/>
                <a:gd name="connsiteY0-18" fmla="*/ 0 h 799585"/>
                <a:gd name="connsiteX1-19" fmla="*/ 1245132 w 1257910"/>
                <a:gd name="connsiteY1-20" fmla="*/ 43874 h 799585"/>
                <a:gd name="connsiteX2-21" fmla="*/ 1257910 w 1257910"/>
                <a:gd name="connsiteY2-22" fmla="*/ 170630 h 799585"/>
                <a:gd name="connsiteX3-23" fmla="*/ 628955 w 1257910"/>
                <a:gd name="connsiteY3-24" fmla="*/ 799585 h 799585"/>
                <a:gd name="connsiteX4-25" fmla="*/ 0 w 1257910"/>
                <a:gd name="connsiteY4-26" fmla="*/ 170630 h 799585"/>
                <a:gd name="connsiteX5-27" fmla="*/ 12778 w 1257910"/>
                <a:gd name="connsiteY5-28" fmla="*/ 43874 h 799585"/>
                <a:gd name="connsiteX6-29" fmla="*/ 26397 w 1257910"/>
                <a:gd name="connsiteY6-30" fmla="*/ 0 h 799585"/>
                <a:gd name="connsiteX0-31" fmla="*/ 1245132 w 1257910"/>
                <a:gd name="connsiteY0-32" fmla="*/ 43874 h 799585"/>
                <a:gd name="connsiteX1-33" fmla="*/ 1257910 w 1257910"/>
                <a:gd name="connsiteY1-34" fmla="*/ 170630 h 799585"/>
                <a:gd name="connsiteX2-35" fmla="*/ 628955 w 1257910"/>
                <a:gd name="connsiteY2-36" fmla="*/ 799585 h 799585"/>
                <a:gd name="connsiteX3-37" fmla="*/ 0 w 1257910"/>
                <a:gd name="connsiteY3-38" fmla="*/ 170630 h 799585"/>
                <a:gd name="connsiteX4-39" fmla="*/ 12778 w 1257910"/>
                <a:gd name="connsiteY4-40" fmla="*/ 43874 h 799585"/>
                <a:gd name="connsiteX5-41" fmla="*/ 26397 w 1257910"/>
                <a:gd name="connsiteY5-42" fmla="*/ 0 h 799585"/>
                <a:gd name="connsiteX0-43" fmla="*/ 1245132 w 1257910"/>
                <a:gd name="connsiteY0-44" fmla="*/ 0 h 755711"/>
                <a:gd name="connsiteX1-45" fmla="*/ 1257910 w 1257910"/>
                <a:gd name="connsiteY1-46" fmla="*/ 126756 h 755711"/>
                <a:gd name="connsiteX2-47" fmla="*/ 628955 w 1257910"/>
                <a:gd name="connsiteY2-48" fmla="*/ 755711 h 755711"/>
                <a:gd name="connsiteX3-49" fmla="*/ 0 w 1257910"/>
                <a:gd name="connsiteY3-50" fmla="*/ 126756 h 755711"/>
                <a:gd name="connsiteX4-51" fmla="*/ 12778 w 1257910"/>
                <a:gd name="connsiteY4-52" fmla="*/ 0 h 755711"/>
                <a:gd name="connsiteX0-53" fmla="*/ 1257910 w 1257910"/>
                <a:gd name="connsiteY0-54" fmla="*/ 126756 h 755711"/>
                <a:gd name="connsiteX1-55" fmla="*/ 628955 w 1257910"/>
                <a:gd name="connsiteY1-56" fmla="*/ 755711 h 755711"/>
                <a:gd name="connsiteX2-57" fmla="*/ 0 w 1257910"/>
                <a:gd name="connsiteY2-58" fmla="*/ 126756 h 755711"/>
                <a:gd name="connsiteX3-59" fmla="*/ 12778 w 1257910"/>
                <a:gd name="connsiteY3-60" fmla="*/ 0 h 755711"/>
                <a:gd name="connsiteX0-61" fmla="*/ 1257910 w 1257910"/>
                <a:gd name="connsiteY0-62" fmla="*/ 0 h 628955"/>
                <a:gd name="connsiteX1-63" fmla="*/ 628955 w 1257910"/>
                <a:gd name="connsiteY1-64" fmla="*/ 628955 h 628955"/>
                <a:gd name="connsiteX2-65" fmla="*/ 0 w 1257910"/>
                <a:gd name="connsiteY2-66" fmla="*/ 0 h 628955"/>
              </a:gdLst>
              <a:cxnLst>
                <a:cxn ang="0">
                  <a:pos x="connsiteX0-1" y="connsiteY0-2"/>
                </a:cxn>
                <a:cxn ang="0">
                  <a:pos x="connsiteX1-3" y="connsiteY1-4"/>
                </a:cxn>
                <a:cxn ang="0">
                  <a:pos x="connsiteX2-5" y="connsiteY2-6"/>
                </a:cxn>
              </a:cxnLst>
              <a:rect l="l" t="t" r="r" b="b"/>
              <a:pathLst>
                <a:path w="1257910" h="628955">
                  <a:moveTo>
                    <a:pt x="1257910" y="0"/>
                  </a:moveTo>
                  <a:cubicBezTo>
                    <a:pt x="1257910" y="347362"/>
                    <a:pt x="976317" y="628955"/>
                    <a:pt x="628955" y="628955"/>
                  </a:cubicBezTo>
                  <a:cubicBezTo>
                    <a:pt x="281593" y="628955"/>
                    <a:pt x="0" y="347362"/>
                    <a:pt x="0" y="0"/>
                  </a:cubicBezTo>
                </a:path>
              </a:pathLst>
            </a:custGeom>
            <a:noFill/>
            <a:ln>
              <a:solidFill>
                <a:schemeClr val="accent5">
                  <a:alpha val="50000"/>
                </a:schemeClr>
              </a:solidFill>
            </a:ln>
          </p:spPr>
          <p:style>
            <a:lnRef idx="2">
              <a:schemeClr val="accent1">
                <a:lumMod val="75000"/>
              </a:schemeClr>
            </a:lnRef>
            <a:fillRef idx="1">
              <a:schemeClr val="accent1"/>
            </a:fillRef>
            <a:effectRef idx="0">
              <a:srgbClr val="FFFFFF"/>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en-US" altLang="zh-CN"/>
            </a:p>
            <a:p>
              <a:pPr algn="ctr"/>
              <a:endParaRPr lang="zh-CN" altLang="en-US"/>
            </a:p>
          </p:txBody>
        </p:sp>
      </p:grpSp>
      <p:sp>
        <p:nvSpPr>
          <p:cNvPr id="1048708" name="标题 1"/>
          <p:cNvSpPr>
            <a:spLocks noGrp="1"/>
          </p:cNvSpPr>
          <p:nvPr>
            <p:ph type="ctrTitle" hasCustomPrompt="1"/>
            <p:custDataLst>
              <p:tags r:id="rId23"/>
            </p:custDataLst>
          </p:nvPr>
        </p:nvSpPr>
        <p:spPr>
          <a:xfrm>
            <a:off x="838200" y="2131488"/>
            <a:ext cx="8708376" cy="1800000"/>
          </a:xfrm>
        </p:spPr>
        <p:txBody>
          <a:bodyPr anchor="t">
            <a:normAutofit/>
          </a:bodyPr>
          <a:lstStyle>
            <a:lvl1pPr algn="l">
              <a:lnSpc>
                <a:spcPct val="100000"/>
              </a:lnSpc>
              <a:defRPr sz="5400">
                <a:solidFill>
                  <a:schemeClr val="accent4"/>
                </a:solidFill>
              </a:defRPr>
            </a:lvl1pPr>
          </a:lstStyle>
          <a:p>
            <a:r>
              <a:rPr lang="zh-CN" altLang="en-US"/>
              <a:t>单击此处编辑母版</a:t>
            </a:r>
            <a:br>
              <a:rPr lang="en-US" altLang="zh-CN"/>
            </a:br>
            <a:r>
              <a:rPr lang="zh-CN" altLang="en-US"/>
              <a:t>标题样式</a:t>
            </a:r>
            <a:endParaRPr lang="zh-CN" altLang="en-US"/>
          </a:p>
        </p:txBody>
      </p:sp>
      <p:sp>
        <p:nvSpPr>
          <p:cNvPr id="1048710" name="日期占位符 3"/>
          <p:cNvSpPr>
            <a:spLocks noGrp="1"/>
          </p:cNvSpPr>
          <p:nvPr>
            <p:ph type="dt" sz="half" idx="10"/>
            <p:custDataLst>
              <p:tags r:id="rId24"/>
            </p:custDataLst>
          </p:nvPr>
        </p:nvSpPr>
        <p:spPr/>
        <p:txBody>
          <a:bodyPr>
            <a:normAutofit/>
          </a:bodyPr>
          <a:lstStyle/>
          <a:p>
            <a:fld id="{5592522B-0F24-4480-B9DD-A9474A6880D6}" type="datetimeFigureOut">
              <a:rPr lang="zh-CN" altLang="en-US" smtClean="0"/>
              <a:t/>
            </a:fld>
            <a:endParaRPr lang="zh-CN" altLang="en-US"/>
          </a:p>
        </p:txBody>
      </p:sp>
      <p:sp>
        <p:nvSpPr>
          <p:cNvPr id="1048712" name="页脚占位符 4"/>
          <p:cNvSpPr>
            <a:spLocks noGrp="1"/>
          </p:cNvSpPr>
          <p:nvPr>
            <p:ph type="ftr" sz="quarter" idx="11"/>
            <p:custDataLst>
              <p:tags r:id="rId25"/>
            </p:custDataLst>
          </p:nvPr>
        </p:nvSpPr>
        <p:spPr/>
        <p:txBody>
          <a:bodyPr>
            <a:normAutofit/>
          </a:bodyPr>
          <a:lstStyle/>
          <a:p>
            <a:endParaRPr lang="zh-CN" altLang="en-US"/>
          </a:p>
        </p:txBody>
      </p:sp>
      <p:sp>
        <p:nvSpPr>
          <p:cNvPr id="1048714" name="灯片编号占位符 5"/>
          <p:cNvSpPr>
            <a:spLocks noGrp="1"/>
          </p:cNvSpPr>
          <p:nvPr>
            <p:ph type="sldNum" sz="quarter" idx="12"/>
            <p:custDataLst>
              <p:tags r:id="rId26"/>
            </p:custDataLst>
          </p:nvPr>
        </p:nvSpPr>
        <p:spPr>
          <a:xfrm>
            <a:off x="8610600" y="6356350"/>
            <a:ext cx="2743200" cy="365125"/>
          </a:xfrm>
        </p:spPr>
        <p:txBody>
          <a:bodyPr>
            <a:normAutofit/>
          </a:bodyPr>
          <a:lstStyle/>
          <a:p>
            <a:fld id="{BE5F26B5-172A-4DC2-B0B7-181CFC56B87C}" type="slidenum">
              <a:rPr lang="zh-CN" altLang="en-US" smtClean="0"/>
              <a:t>0</a:t>
            </a:fld>
            <a:endParaRPr lang="zh-CN" altLang="en-US"/>
          </a:p>
        </p:txBody>
      </p:sp>
      <p:sp>
        <p:nvSpPr>
          <p:cNvPr id="1048716" name="文本占位符 9"/>
          <p:cNvSpPr>
            <a:spLocks noGrp="1"/>
          </p:cNvSpPr>
          <p:nvPr>
            <p:ph type="body" sz="quarter" idx="13" hasCustomPrompt="1"/>
            <p:custDataLst>
              <p:tags r:id="rId27"/>
            </p:custDataLst>
          </p:nvPr>
        </p:nvSpPr>
        <p:spPr>
          <a:xfrm>
            <a:off x="842642" y="5230368"/>
            <a:ext cx="2743199" cy="976128"/>
          </a:xfrm>
        </p:spPr>
        <p:txBody>
          <a:bodyPr anchor="b">
            <a:normAutofit/>
          </a:bodyPr>
          <a:lstStyle>
            <a:lvl1pPr marL="0" indent="0">
              <a:lnSpc>
                <a:spcPct val="100000"/>
              </a:lnSpc>
              <a:buNone/>
              <a:defRPr sz="1600" b="1">
                <a:solidFill>
                  <a:schemeClr val="accent4"/>
                </a:solidFill>
              </a:defRPr>
            </a:lvl1pPr>
          </a:lstStyle>
          <a:p>
            <a:pPr lvl="0"/>
            <a:r>
              <a:rPr lang="zh-CN" altLang="en-US"/>
              <a:t>公司名占位符</a:t>
            </a:r>
            <a:endParaRPr lang="zh-CN" altLang="en-US"/>
          </a:p>
        </p:txBody>
      </p:sp>
      <p:sp>
        <p:nvSpPr>
          <p:cNvPr id="1048718" name="文本占位符 13"/>
          <p:cNvSpPr>
            <a:spLocks noGrp="1"/>
          </p:cNvSpPr>
          <p:nvPr>
            <p:ph type="body" sz="quarter" idx="14" hasCustomPrompt="1"/>
            <p:custDataLst>
              <p:tags r:id="rId28"/>
            </p:custDataLst>
          </p:nvPr>
        </p:nvSpPr>
        <p:spPr>
          <a:xfrm>
            <a:off x="3360716" y="4168127"/>
            <a:ext cx="2950805" cy="976128"/>
          </a:xfrm>
        </p:spPr>
        <p:txBody>
          <a:bodyPr anchor="t">
            <a:normAutofit/>
          </a:bodyPr>
          <a:lstStyle>
            <a:lvl1pPr marL="0" indent="0" algn="l">
              <a:lnSpc>
                <a:spcPct val="100000"/>
              </a:lnSpc>
              <a:buNone/>
              <a:defRPr sz="1600">
                <a:solidFill>
                  <a:schemeClr val="accent3"/>
                </a:solidFill>
              </a:defRPr>
            </a:lvl1pPr>
          </a:lstStyle>
          <a:p>
            <a:pPr lvl="0"/>
            <a:r>
              <a:rPr lang="zh-CN" altLang="en-US"/>
              <a:t>日期时间占位符</a:t>
            </a:r>
            <a:endParaRPr lang="zh-CN" altLang="en-US"/>
          </a:p>
        </p:txBody>
      </p:sp>
      <p:sp>
        <p:nvSpPr>
          <p:cNvPr id="1048720" name="文本占位符 23"/>
          <p:cNvSpPr>
            <a:spLocks noGrp="1"/>
          </p:cNvSpPr>
          <p:nvPr>
            <p:ph type="body" sz="quarter" idx="17" hasCustomPrompt="1"/>
            <p:custDataLst>
              <p:tags r:id="rId29"/>
            </p:custDataLst>
          </p:nvPr>
        </p:nvSpPr>
        <p:spPr>
          <a:xfrm>
            <a:off x="838200" y="4168895"/>
            <a:ext cx="2463645" cy="976128"/>
          </a:xfrm>
        </p:spPr>
        <p:txBody>
          <a:bodyPr anchor="t">
            <a:normAutofit/>
          </a:bodyPr>
          <a:lstStyle>
            <a:lvl1pPr marL="0" indent="0" algn="l">
              <a:lnSpc>
                <a:spcPct val="100000"/>
              </a:lnSpc>
              <a:buNone/>
              <a:defRPr sz="1600">
                <a:solidFill>
                  <a:schemeClr val="accent3"/>
                </a:solidFill>
              </a:defRPr>
            </a:lvl1pPr>
          </a:lstStyle>
          <a:p>
            <a:pPr lvl="0"/>
            <a:r>
              <a:rPr lang="zh-CN" altLang="en-US"/>
              <a:t>署名占位符</a:t>
            </a:r>
            <a:endParaRPr lang="zh-CN" altLang="en-US"/>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标题和内容">
    <p:spTree>
      <p:nvGrpSpPr>
        <p:cNvPr id="47" name=""/>
        <p:cNvGrpSpPr/>
        <p:nvPr/>
      </p:nvGrpSpPr>
      <p:grpSpPr>
        <a:xfrm>
          <a:off x="0" y="0"/>
          <a:ext cx="0" cy="0"/>
        </a:xfrm>
      </p:grpSpPr>
      <p:sp>
        <p:nvSpPr>
          <p:cNvPr id="1048722" name="标题 1"/>
          <p:cNvSpPr>
            <a:spLocks noGrp="1"/>
          </p:cNvSpPr>
          <p:nvPr>
            <p:ph type="title"/>
            <p:custDataLst>
              <p:tags r:id="rId1"/>
            </p:custDataLst>
          </p:nvPr>
        </p:nvSpPr>
        <p:spPr/>
        <p:txBody>
          <a:bodyPr/>
          <a:lstStyle/>
          <a:p>
            <a:r>
              <a:rPr lang="zh-CN" altLang="en-US"/>
              <a:t>单击此处编辑母版标题样式</a:t>
            </a:r>
            <a:endParaRPr lang="zh-CN" altLang="en-US"/>
          </a:p>
        </p:txBody>
      </p:sp>
      <p:sp>
        <p:nvSpPr>
          <p:cNvPr id="1048724" name="内容占位符 2"/>
          <p:cNvSpPr>
            <a:spLocks noGrp="1"/>
          </p:cNvSpPr>
          <p:nvPr>
            <p:ph idx="1"/>
            <p:custDataLst>
              <p:tags r:id="rId2"/>
            </p:custDataLst>
          </p:nvPr>
        </p:nvSpPr>
        <p:spPr/>
        <p:txBody>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1048726" name="日期占位符 3"/>
          <p:cNvSpPr>
            <a:spLocks noGrp="1"/>
          </p:cNvSpPr>
          <p:nvPr>
            <p:ph type="dt" sz="half" idx="10"/>
            <p:custDataLst>
              <p:tags r:id="rId3"/>
            </p:custDataLst>
          </p:nvPr>
        </p:nvSpPr>
        <p:spPr/>
        <p:txBody>
          <a:bodyPr/>
          <a:lstStyle/>
          <a:p>
            <a:fld id="{5592522B-0F24-4480-B9DD-A9474A6880D6}" type="datetimeFigureOut">
              <a:rPr lang="zh-CN" altLang="en-US" smtClean="0"/>
              <a:t/>
            </a:fld>
            <a:endParaRPr lang="zh-CN" altLang="en-US"/>
          </a:p>
        </p:txBody>
      </p:sp>
      <p:sp>
        <p:nvSpPr>
          <p:cNvPr id="1048728" name="页脚占位符 4"/>
          <p:cNvSpPr>
            <a:spLocks noGrp="1"/>
          </p:cNvSpPr>
          <p:nvPr>
            <p:ph type="ftr" sz="quarter" idx="11"/>
            <p:custDataLst>
              <p:tags r:id="rId4"/>
            </p:custDataLst>
          </p:nvPr>
        </p:nvSpPr>
        <p:spPr/>
        <p:txBody>
          <a:bodyPr/>
          <a:lstStyle/>
          <a:p>
            <a:endParaRPr lang="zh-CN" altLang="en-US"/>
          </a:p>
        </p:txBody>
      </p:sp>
      <p:sp>
        <p:nvSpPr>
          <p:cNvPr id="1048730" name="灯片编号占位符 5"/>
          <p:cNvSpPr>
            <a:spLocks noGrp="1"/>
          </p:cNvSpPr>
          <p:nvPr>
            <p:ph type="sldNum" sz="quarter" idx="12"/>
            <p:custDataLst>
              <p:tags r:id="rId5"/>
            </p:custDataLst>
          </p:nvPr>
        </p:nvSpPr>
        <p:spPr/>
        <p:txBody>
          <a:bodyPr/>
          <a:lstStyle/>
          <a:p>
            <a:fld id="{BE5F26B5-172A-4DC2-B0B7-181CFC56B87C}" type="slidenum">
              <a:rPr lang="zh-CN" altLang="en-US" smtClean="0"/>
              <a:t/>
            </a:fld>
            <a:endParaRPr lang="zh-CN" altLang="en-US"/>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目录">
    <p:spTree>
      <p:nvGrpSpPr>
        <p:cNvPr id="49" name=""/>
        <p:cNvGrpSpPr/>
        <p:nvPr/>
      </p:nvGrpSpPr>
      <p:grpSpPr>
        <a:xfrm>
          <a:off x="0" y="0"/>
          <a:ext cx="0" cy="0"/>
        </a:xfrm>
      </p:grpSpPr>
      <p:sp>
        <p:nvSpPr>
          <p:cNvPr id="1048732" name="图片 8" descr="波浪3资源 2"/>
          <p:cNvSpPr/>
          <p:nvPr/>
        </p:nvSpPr>
        <p:spPr>
          <a:xfrm flipH="1">
            <a:off x="0" y="1166495"/>
            <a:ext cx="5688960" cy="5688960"/>
          </a:xfrm>
          <a:custGeom>
            <a:gdLst>
              <a:gd name="connsiteX0" fmla="*/ 5688961 w 5688960"/>
              <a:gd name="connsiteY0" fmla="*/ 0 h 5688960"/>
              <a:gd name="connsiteX1" fmla="*/ 5688961 w 5688960"/>
              <a:gd name="connsiteY1" fmla="*/ 5688961 h 5688960"/>
              <a:gd name="connsiteX2" fmla="*/ 0 w 5688960"/>
              <a:gd name="connsiteY2" fmla="*/ 5688961 h 5688960"/>
              <a:gd name="connsiteX3" fmla="*/ 1374264 w 5688960"/>
              <a:gd name="connsiteY3" fmla="*/ 5166681 h 5688960"/>
              <a:gd name="connsiteX4" fmla="*/ 1896543 w 5688960"/>
              <a:gd name="connsiteY4" fmla="*/ 3792417 h 5688960"/>
              <a:gd name="connsiteX5" fmla="*/ 3270808 w 5688960"/>
              <a:gd name="connsiteY5" fmla="*/ 3270138 h 5688960"/>
              <a:gd name="connsiteX6" fmla="*/ 3793087 w 5688960"/>
              <a:gd name="connsiteY6" fmla="*/ 1895740 h 5688960"/>
              <a:gd name="connsiteX7" fmla="*/ 5167485 w 5688960"/>
              <a:gd name="connsiteY7" fmla="*/ 1373461 h 5688960"/>
              <a:gd name="connsiteX8" fmla="*/ 5688961 w 5688960"/>
              <a:gd name="connsiteY8" fmla="*/ 0 h 5688960"/>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688960" h="5688960">
                <a:moveTo>
                  <a:pt x="5688961" y="0"/>
                </a:moveTo>
                <a:lnTo>
                  <a:pt x="5688961" y="5688961"/>
                </a:lnTo>
                <a:lnTo>
                  <a:pt x="0" y="5688961"/>
                </a:lnTo>
                <a:cubicBezTo>
                  <a:pt x="473935" y="5214758"/>
                  <a:pt x="900195" y="5641018"/>
                  <a:pt x="1374264" y="5166681"/>
                </a:cubicBezTo>
                <a:cubicBezTo>
                  <a:pt x="1848333" y="4692345"/>
                  <a:pt x="1422073" y="4266352"/>
                  <a:pt x="1896543" y="3792417"/>
                </a:cubicBezTo>
                <a:cubicBezTo>
                  <a:pt x="2371014" y="3318482"/>
                  <a:pt x="2796739" y="3744475"/>
                  <a:pt x="3270808" y="3270138"/>
                </a:cubicBezTo>
                <a:cubicBezTo>
                  <a:pt x="3744877" y="2795801"/>
                  <a:pt x="3318616" y="2369809"/>
                  <a:pt x="3793087" y="1895740"/>
                </a:cubicBezTo>
                <a:cubicBezTo>
                  <a:pt x="4267558" y="1421671"/>
                  <a:pt x="4693416" y="1847797"/>
                  <a:pt x="5167485" y="1373461"/>
                </a:cubicBezTo>
                <a:cubicBezTo>
                  <a:pt x="5641554" y="899124"/>
                  <a:pt x="5214624" y="474069"/>
                  <a:pt x="5688961" y="0"/>
                </a:cubicBezTo>
                <a:close/>
              </a:path>
            </a:pathLst>
          </a:custGeom>
          <a:solidFill>
            <a:schemeClr val="accent4"/>
          </a:solidFill>
          <a:ln w="13380"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8734" name="日期占位符 6"/>
          <p:cNvSpPr>
            <a:spLocks noGrp="1"/>
          </p:cNvSpPr>
          <p:nvPr>
            <p:ph type="dt" sz="half" idx="10"/>
            <p:custDataLst>
              <p:tags r:id="rId1"/>
            </p:custDataLst>
          </p:nvPr>
        </p:nvSpPr>
        <p:spPr/>
        <p:txBody>
          <a:bodyPr/>
          <a:lstStyle/>
          <a:p>
            <a:fld id="{5592522B-0F24-4480-B9DD-A9474A6880D6}" type="datetimeFigureOut">
              <a:rPr lang="zh-CN" altLang="en-US" smtClean="0"/>
              <a:t/>
            </a:fld>
            <a:endParaRPr lang="zh-CN" altLang="en-US"/>
          </a:p>
        </p:txBody>
      </p:sp>
      <p:sp>
        <p:nvSpPr>
          <p:cNvPr id="1048736" name="圆角矩形 9"/>
          <p:cNvSpPr/>
          <p:nvPr userDrawn="1">
            <p:custDataLst>
              <p:tags r:id="rId2"/>
            </p:custDataLst>
          </p:nvPr>
        </p:nvSpPr>
        <p:spPr>
          <a:xfrm flipH="1">
            <a:off x="2814955" y="2491740"/>
            <a:ext cx="2459990" cy="1563370"/>
          </a:xfrm>
          <a:prstGeom prst="roundRect">
            <a:avLst>
              <a:gd name="adj" fmla="val 50000"/>
            </a:avLst>
          </a:prstGeom>
          <a:solidFill>
            <a:schemeClr val="accent6">
              <a:lumMod val="20000"/>
              <a:lumOff val="80000"/>
            </a:schemeClr>
          </a:solid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51" name="组合 5"/>
          <p:cNvGrpSpPr/>
          <p:nvPr userDrawn="1">
            <p:custDataLst>
              <p:tags r:id="rId3"/>
            </p:custDataLst>
          </p:nvPr>
        </p:nvGrpSpPr>
        <p:grpSpPr>
          <a:xfrm>
            <a:off x="5137785" y="4574540"/>
            <a:ext cx="600710" cy="1326515"/>
            <a:chOff x="8651" y="7204"/>
            <a:chExt cx="946" cy="2089"/>
          </a:xfrm>
          <a:solidFill>
            <a:schemeClr val="accent5">
              <a:alpha val="50000"/>
            </a:schemeClr>
          </a:solidFill>
        </p:grpSpPr>
        <p:grpSp>
          <p:nvGrpSpPr>
            <p:cNvPr id="53" name="组合 9"/>
            <p:cNvGrpSpPr/>
            <p:nvPr/>
          </p:nvGrpSpPr>
          <p:grpSpPr>
            <a:xfrm>
              <a:off x="8651" y="9115"/>
              <a:ext cx="945" cy="178"/>
              <a:chOff x="8651" y="9544"/>
              <a:chExt cx="945" cy="178"/>
            </a:xfrm>
            <a:grpFill/>
          </p:grpSpPr>
          <p:sp>
            <p:nvSpPr>
              <p:cNvPr id="1048738" name="椭圆 19"/>
              <p:cNvSpPr>
                <a:spLocks noChangeAspect="1"/>
              </p:cNvSpPr>
              <p:nvPr>
                <p:custDataLst>
                  <p:tags r:id="rId4"/>
                </p:custDataLst>
              </p:nvPr>
            </p:nvSpPr>
            <p:spPr>
              <a:xfrm rot="5400000" flipH="1">
                <a:off x="9418" y="9544"/>
                <a:ext cx="179" cy="179"/>
              </a:xfrm>
              <a:prstGeom prst="ellipse">
                <a:avLst/>
              </a:prstGeom>
              <a:grp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48740" name="椭圆 20"/>
              <p:cNvSpPr>
                <a:spLocks noChangeAspect="1"/>
              </p:cNvSpPr>
              <p:nvPr>
                <p:custDataLst>
                  <p:tags r:id="rId5"/>
                </p:custDataLst>
              </p:nvPr>
            </p:nvSpPr>
            <p:spPr>
              <a:xfrm rot="5400000" flipH="1">
                <a:off x="8651" y="9544"/>
                <a:ext cx="179" cy="179"/>
              </a:xfrm>
              <a:prstGeom prst="ellipse">
                <a:avLst/>
              </a:prstGeom>
              <a:grp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grpSp>
          <p:nvGrpSpPr>
            <p:cNvPr id="55" name="组合 10"/>
            <p:cNvGrpSpPr/>
            <p:nvPr/>
          </p:nvGrpSpPr>
          <p:grpSpPr>
            <a:xfrm>
              <a:off x="8651" y="8478"/>
              <a:ext cx="946" cy="178"/>
              <a:chOff x="8651" y="8764"/>
              <a:chExt cx="946" cy="178"/>
            </a:xfrm>
            <a:grpFill/>
          </p:grpSpPr>
          <p:sp>
            <p:nvSpPr>
              <p:cNvPr id="1048742" name="椭圆 17"/>
              <p:cNvSpPr>
                <a:spLocks noChangeAspect="1"/>
              </p:cNvSpPr>
              <p:nvPr>
                <p:custDataLst>
                  <p:tags r:id="rId6"/>
                </p:custDataLst>
              </p:nvPr>
            </p:nvSpPr>
            <p:spPr>
              <a:xfrm rot="5400000" flipH="1">
                <a:off x="9419" y="8764"/>
                <a:ext cx="178" cy="179"/>
              </a:xfrm>
              <a:prstGeom prst="ellipse">
                <a:avLst/>
              </a:prstGeom>
              <a:grp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48744" name="椭圆 18"/>
              <p:cNvSpPr>
                <a:spLocks noChangeAspect="1"/>
              </p:cNvSpPr>
              <p:nvPr>
                <p:custDataLst>
                  <p:tags r:id="rId7"/>
                </p:custDataLst>
              </p:nvPr>
            </p:nvSpPr>
            <p:spPr>
              <a:xfrm rot="5400000" flipH="1">
                <a:off x="8651" y="8764"/>
                <a:ext cx="178" cy="179"/>
              </a:xfrm>
              <a:prstGeom prst="ellipse">
                <a:avLst/>
              </a:prstGeom>
              <a:grp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grpSp>
          <p:nvGrpSpPr>
            <p:cNvPr id="57" name="组合 11"/>
            <p:cNvGrpSpPr/>
            <p:nvPr/>
          </p:nvGrpSpPr>
          <p:grpSpPr>
            <a:xfrm>
              <a:off x="8651" y="7841"/>
              <a:ext cx="946" cy="178"/>
              <a:chOff x="8651" y="7984"/>
              <a:chExt cx="946" cy="178"/>
            </a:xfrm>
            <a:grpFill/>
          </p:grpSpPr>
          <p:sp>
            <p:nvSpPr>
              <p:cNvPr id="1048746" name="椭圆 15"/>
              <p:cNvSpPr>
                <a:spLocks noChangeAspect="1"/>
              </p:cNvSpPr>
              <p:nvPr>
                <p:custDataLst>
                  <p:tags r:id="rId8"/>
                </p:custDataLst>
              </p:nvPr>
            </p:nvSpPr>
            <p:spPr>
              <a:xfrm rot="5400000" flipH="1">
                <a:off x="9419" y="7984"/>
                <a:ext cx="178" cy="179"/>
              </a:xfrm>
              <a:prstGeom prst="ellipse">
                <a:avLst/>
              </a:prstGeom>
              <a:grp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48748" name="椭圆 16"/>
              <p:cNvSpPr>
                <a:spLocks noChangeAspect="1"/>
              </p:cNvSpPr>
              <p:nvPr>
                <p:custDataLst>
                  <p:tags r:id="rId9"/>
                </p:custDataLst>
              </p:nvPr>
            </p:nvSpPr>
            <p:spPr>
              <a:xfrm rot="5400000" flipH="1">
                <a:off x="8651" y="7984"/>
                <a:ext cx="178" cy="179"/>
              </a:xfrm>
              <a:prstGeom prst="ellipse">
                <a:avLst/>
              </a:prstGeom>
              <a:grp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grpSp>
          <p:nvGrpSpPr>
            <p:cNvPr id="59" name="组合 12"/>
            <p:cNvGrpSpPr/>
            <p:nvPr/>
          </p:nvGrpSpPr>
          <p:grpSpPr>
            <a:xfrm>
              <a:off x="8651" y="7204"/>
              <a:ext cx="946" cy="178"/>
              <a:chOff x="8651" y="7204"/>
              <a:chExt cx="946" cy="178"/>
            </a:xfrm>
            <a:grpFill/>
          </p:grpSpPr>
          <p:sp>
            <p:nvSpPr>
              <p:cNvPr id="1048750" name="椭圆 13"/>
              <p:cNvSpPr>
                <a:spLocks noChangeAspect="1"/>
              </p:cNvSpPr>
              <p:nvPr>
                <p:custDataLst>
                  <p:tags r:id="rId10"/>
                </p:custDataLst>
              </p:nvPr>
            </p:nvSpPr>
            <p:spPr>
              <a:xfrm rot="5400000" flipH="1">
                <a:off x="9419" y="7204"/>
                <a:ext cx="178" cy="179"/>
              </a:xfrm>
              <a:prstGeom prst="ellipse">
                <a:avLst/>
              </a:prstGeom>
              <a:grp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48752" name="椭圆 14"/>
              <p:cNvSpPr>
                <a:spLocks noChangeAspect="1"/>
              </p:cNvSpPr>
              <p:nvPr>
                <p:custDataLst>
                  <p:tags r:id="rId11"/>
                </p:custDataLst>
              </p:nvPr>
            </p:nvSpPr>
            <p:spPr>
              <a:xfrm rot="5400000" flipH="1">
                <a:off x="8651" y="7204"/>
                <a:ext cx="178" cy="179"/>
              </a:xfrm>
              <a:prstGeom prst="ellipse">
                <a:avLst/>
              </a:prstGeom>
              <a:grp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grpSp>
      <p:sp>
        <p:nvSpPr>
          <p:cNvPr id="1048754" name="椭圆 21"/>
          <p:cNvSpPr>
            <a:spLocks noChangeAspect="1"/>
          </p:cNvSpPr>
          <p:nvPr userDrawn="1">
            <p:custDataLst>
              <p:tags r:id="rId12"/>
            </p:custDataLst>
          </p:nvPr>
        </p:nvSpPr>
        <p:spPr>
          <a:xfrm flipH="1">
            <a:off x="1148715" y="1753235"/>
            <a:ext cx="3039745" cy="3040380"/>
          </a:xfrm>
          <a:prstGeom prst="ellipse">
            <a:avLst/>
          </a:prstGeom>
          <a:solidFill>
            <a:schemeClr val="accent5"/>
          </a:solid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61" name="组合 24"/>
          <p:cNvGrpSpPr/>
          <p:nvPr userDrawn="1">
            <p:custDataLst>
              <p:tags r:id="rId13"/>
            </p:custDataLst>
          </p:nvPr>
        </p:nvGrpSpPr>
        <p:grpSpPr>
          <a:xfrm rot="5400000">
            <a:off x="1190308" y="172403"/>
            <a:ext cx="467995" cy="1326515"/>
            <a:chOff x="8651" y="7205"/>
            <a:chExt cx="737" cy="2089"/>
          </a:xfrm>
          <a:solidFill>
            <a:schemeClr val="accent2"/>
          </a:solidFill>
        </p:grpSpPr>
        <p:grpSp>
          <p:nvGrpSpPr>
            <p:cNvPr id="63" name="组合 25"/>
            <p:cNvGrpSpPr/>
            <p:nvPr/>
          </p:nvGrpSpPr>
          <p:grpSpPr>
            <a:xfrm>
              <a:off x="8651" y="9115"/>
              <a:ext cx="736" cy="179"/>
              <a:chOff x="8651" y="9544"/>
              <a:chExt cx="736" cy="179"/>
            </a:xfrm>
            <a:grpFill/>
          </p:grpSpPr>
          <p:sp>
            <p:nvSpPr>
              <p:cNvPr id="1048756" name="椭圆 35"/>
              <p:cNvSpPr>
                <a:spLocks noChangeAspect="1"/>
              </p:cNvSpPr>
              <p:nvPr>
                <p:custDataLst>
                  <p:tags r:id="rId14"/>
                </p:custDataLst>
              </p:nvPr>
            </p:nvSpPr>
            <p:spPr>
              <a:xfrm rot="5400000" flipH="1">
                <a:off x="9208" y="9544"/>
                <a:ext cx="179" cy="179"/>
              </a:xfrm>
              <a:prstGeom prst="ellipse">
                <a:avLst/>
              </a:prstGeom>
              <a:grp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48758" name="椭圆 36"/>
              <p:cNvSpPr>
                <a:spLocks noChangeAspect="1"/>
              </p:cNvSpPr>
              <p:nvPr>
                <p:custDataLst>
                  <p:tags r:id="rId15"/>
                </p:custDataLst>
              </p:nvPr>
            </p:nvSpPr>
            <p:spPr>
              <a:xfrm rot="5400000" flipH="1">
                <a:off x="8651" y="9544"/>
                <a:ext cx="179" cy="179"/>
              </a:xfrm>
              <a:prstGeom prst="ellipse">
                <a:avLst/>
              </a:prstGeom>
              <a:grp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grpSp>
          <p:nvGrpSpPr>
            <p:cNvPr id="65" name="组合 26"/>
            <p:cNvGrpSpPr/>
            <p:nvPr/>
          </p:nvGrpSpPr>
          <p:grpSpPr>
            <a:xfrm>
              <a:off x="8651" y="8479"/>
              <a:ext cx="737" cy="178"/>
              <a:chOff x="8651" y="8765"/>
              <a:chExt cx="737" cy="178"/>
            </a:xfrm>
            <a:grpFill/>
          </p:grpSpPr>
          <p:sp>
            <p:nvSpPr>
              <p:cNvPr id="1048760" name="椭圆 33"/>
              <p:cNvSpPr>
                <a:spLocks noChangeAspect="1"/>
              </p:cNvSpPr>
              <p:nvPr>
                <p:custDataLst>
                  <p:tags r:id="rId16"/>
                </p:custDataLst>
              </p:nvPr>
            </p:nvSpPr>
            <p:spPr>
              <a:xfrm rot="5400000" flipH="1">
                <a:off x="9209" y="8764"/>
                <a:ext cx="178" cy="179"/>
              </a:xfrm>
              <a:prstGeom prst="ellipse">
                <a:avLst/>
              </a:prstGeom>
              <a:grp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48762" name="椭圆 34"/>
              <p:cNvSpPr>
                <a:spLocks noChangeAspect="1"/>
              </p:cNvSpPr>
              <p:nvPr>
                <p:custDataLst>
                  <p:tags r:id="rId17"/>
                </p:custDataLst>
              </p:nvPr>
            </p:nvSpPr>
            <p:spPr>
              <a:xfrm rot="5400000" flipH="1">
                <a:off x="8651" y="8764"/>
                <a:ext cx="178" cy="179"/>
              </a:xfrm>
              <a:prstGeom prst="ellipse">
                <a:avLst/>
              </a:prstGeom>
              <a:grp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grpSp>
          <p:nvGrpSpPr>
            <p:cNvPr id="67" name="组合 27"/>
            <p:cNvGrpSpPr/>
            <p:nvPr/>
          </p:nvGrpSpPr>
          <p:grpSpPr>
            <a:xfrm>
              <a:off x="8651" y="7842"/>
              <a:ext cx="737" cy="178"/>
              <a:chOff x="8651" y="7985"/>
              <a:chExt cx="737" cy="178"/>
            </a:xfrm>
            <a:grpFill/>
          </p:grpSpPr>
          <p:sp>
            <p:nvSpPr>
              <p:cNvPr id="1048764" name="椭圆 31"/>
              <p:cNvSpPr>
                <a:spLocks noChangeAspect="1"/>
              </p:cNvSpPr>
              <p:nvPr>
                <p:custDataLst>
                  <p:tags r:id="rId18"/>
                </p:custDataLst>
              </p:nvPr>
            </p:nvSpPr>
            <p:spPr>
              <a:xfrm rot="5400000" flipH="1">
                <a:off x="9209" y="7984"/>
                <a:ext cx="178" cy="179"/>
              </a:xfrm>
              <a:prstGeom prst="ellipse">
                <a:avLst/>
              </a:prstGeom>
              <a:grp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48766" name="椭圆 32"/>
              <p:cNvSpPr>
                <a:spLocks noChangeAspect="1"/>
              </p:cNvSpPr>
              <p:nvPr>
                <p:custDataLst>
                  <p:tags r:id="rId19"/>
                </p:custDataLst>
              </p:nvPr>
            </p:nvSpPr>
            <p:spPr>
              <a:xfrm rot="5400000" flipH="1">
                <a:off x="8651" y="7984"/>
                <a:ext cx="178" cy="179"/>
              </a:xfrm>
              <a:prstGeom prst="ellipse">
                <a:avLst/>
              </a:prstGeom>
              <a:grp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grpSp>
          <p:nvGrpSpPr>
            <p:cNvPr id="69" name="组合 28"/>
            <p:cNvGrpSpPr/>
            <p:nvPr/>
          </p:nvGrpSpPr>
          <p:grpSpPr>
            <a:xfrm>
              <a:off x="8651" y="7205"/>
              <a:ext cx="737" cy="178"/>
              <a:chOff x="8651" y="7205"/>
              <a:chExt cx="737" cy="178"/>
            </a:xfrm>
            <a:grpFill/>
          </p:grpSpPr>
          <p:sp>
            <p:nvSpPr>
              <p:cNvPr id="1048768" name="椭圆 29"/>
              <p:cNvSpPr>
                <a:spLocks noChangeAspect="1"/>
              </p:cNvSpPr>
              <p:nvPr>
                <p:custDataLst>
                  <p:tags r:id="rId20"/>
                </p:custDataLst>
              </p:nvPr>
            </p:nvSpPr>
            <p:spPr>
              <a:xfrm rot="5400000" flipH="1">
                <a:off x="9209" y="7204"/>
                <a:ext cx="178" cy="179"/>
              </a:xfrm>
              <a:prstGeom prst="ellipse">
                <a:avLst/>
              </a:prstGeom>
              <a:grp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48770" name="椭圆 30"/>
              <p:cNvSpPr>
                <a:spLocks noChangeAspect="1"/>
              </p:cNvSpPr>
              <p:nvPr>
                <p:custDataLst>
                  <p:tags r:id="rId21"/>
                </p:custDataLst>
              </p:nvPr>
            </p:nvSpPr>
            <p:spPr>
              <a:xfrm rot="5400000" flipH="1">
                <a:off x="8651" y="7204"/>
                <a:ext cx="178" cy="179"/>
              </a:xfrm>
              <a:prstGeom prst="ellipse">
                <a:avLst/>
              </a:prstGeom>
              <a:grp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grpSp>
      <p:sp>
        <p:nvSpPr>
          <p:cNvPr id="1048772" name="任意多边形: 形状 37"/>
          <p:cNvSpPr/>
          <p:nvPr userDrawn="1">
            <p:custDataLst>
              <p:tags r:id="rId22"/>
            </p:custDataLst>
          </p:nvPr>
        </p:nvSpPr>
        <p:spPr>
          <a:xfrm>
            <a:off x="0" y="5255895"/>
            <a:ext cx="1689100" cy="1172846"/>
          </a:xfrm>
          <a:custGeom>
            <a:gdLst>
              <a:gd name="connsiteX0" fmla="*/ 0 w 1689100"/>
              <a:gd name="connsiteY0" fmla="*/ 0 h 1172846"/>
              <a:gd name="connsiteX1" fmla="*/ 1102677 w 1689100"/>
              <a:gd name="connsiteY1" fmla="*/ 0 h 1172846"/>
              <a:gd name="connsiteX2" fmla="*/ 1677186 w 1689100"/>
              <a:gd name="connsiteY2" fmla="*/ 468238 h 1172846"/>
              <a:gd name="connsiteX3" fmla="*/ 1689100 w 1689100"/>
              <a:gd name="connsiteY3" fmla="*/ 586423 h 1172846"/>
              <a:gd name="connsiteX4" fmla="*/ 1677186 w 1689100"/>
              <a:gd name="connsiteY4" fmla="*/ 704607 h 1172846"/>
              <a:gd name="connsiteX5" fmla="*/ 1102677 w 1689100"/>
              <a:gd name="connsiteY5" fmla="*/ 1172845 h 1172846"/>
              <a:gd name="connsiteX6" fmla="*/ 0 w 1689100"/>
              <a:gd name="connsiteY6" fmla="*/ 1172846 h 1172846"/>
              <a:gd name="connsiteX7" fmla="*/ 0 w 1689100"/>
              <a:gd name="connsiteY7" fmla="*/ 0 h 1172846"/>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689100" h="1172846">
                <a:moveTo>
                  <a:pt x="0" y="0"/>
                </a:moveTo>
                <a:lnTo>
                  <a:pt x="1102677" y="0"/>
                </a:lnTo>
                <a:cubicBezTo>
                  <a:pt x="1386065" y="0"/>
                  <a:pt x="1622504" y="201016"/>
                  <a:pt x="1677186" y="468238"/>
                </a:cubicBezTo>
                <a:lnTo>
                  <a:pt x="1689100" y="586423"/>
                </a:lnTo>
                <a:lnTo>
                  <a:pt x="1677186" y="704607"/>
                </a:lnTo>
                <a:cubicBezTo>
                  <a:pt x="1622504" y="971830"/>
                  <a:pt x="1386065" y="1172845"/>
                  <a:pt x="1102677" y="1172845"/>
                </a:cubicBezTo>
                <a:lnTo>
                  <a:pt x="0" y="1172846"/>
                </a:lnTo>
                <a:lnTo>
                  <a:pt x="0" y="0"/>
                </a:lnTo>
                <a:close/>
              </a:path>
            </a:pathLst>
          </a:custGeom>
          <a:solidFill>
            <a:schemeClr val="accent6"/>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48774" name="标题 1"/>
          <p:cNvSpPr>
            <a:spLocks noGrp="1"/>
          </p:cNvSpPr>
          <p:nvPr>
            <p:ph type="title" hasCustomPrompt="1"/>
            <p:custDataLst>
              <p:tags r:id="rId23"/>
            </p:custDataLst>
          </p:nvPr>
        </p:nvSpPr>
        <p:spPr>
          <a:xfrm>
            <a:off x="1205556" y="1883753"/>
            <a:ext cx="2880000" cy="1644003"/>
          </a:xfrm>
        </p:spPr>
        <p:txBody>
          <a:bodyPr anchor="b">
            <a:normAutofit/>
          </a:bodyPr>
          <a:lstStyle>
            <a:lvl1pPr algn="ctr" rtl="0">
              <a:defRPr sz="6000">
                <a:solidFill>
                  <a:schemeClr val="bg1"/>
                </a:solidFill>
              </a:defRPr>
            </a:lvl1pPr>
          </a:lstStyle>
          <a:p>
            <a:r>
              <a:rPr lang="zh-CN" altLang="en-US"/>
              <a:t>标题</a:t>
            </a:r>
            <a:endParaRPr lang="zh-CN" altLang="en-US"/>
          </a:p>
        </p:txBody>
      </p:sp>
      <p:sp>
        <p:nvSpPr>
          <p:cNvPr id="1048776" name="文本占位符 2"/>
          <p:cNvSpPr>
            <a:spLocks noGrp="1"/>
          </p:cNvSpPr>
          <p:nvPr>
            <p:ph type="body" idx="1" hasCustomPrompt="1"/>
            <p:custDataLst>
              <p:tags r:id="rId24"/>
            </p:custDataLst>
          </p:nvPr>
        </p:nvSpPr>
        <p:spPr>
          <a:xfrm>
            <a:off x="1205557" y="3616668"/>
            <a:ext cx="2880000" cy="1071220"/>
          </a:xfrm>
        </p:spPr>
        <p:txBody>
          <a:bodyPr anchor="t"/>
          <a:lstStyle>
            <a:lvl1pPr marL="0" indent="0" algn="ctr">
              <a:buNone/>
              <a:defRPr sz="2400" b="0">
                <a:solidFill>
                  <a:schemeClr val="bg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副标题</a:t>
            </a:r>
            <a:endParaRPr lang="zh-CN" altLang="en-US"/>
          </a:p>
        </p:txBody>
      </p:sp>
      <p:sp>
        <p:nvSpPr>
          <p:cNvPr id="1048778" name="页脚占位符 7"/>
          <p:cNvSpPr>
            <a:spLocks noGrp="1"/>
          </p:cNvSpPr>
          <p:nvPr>
            <p:ph type="ftr" sz="quarter" idx="11"/>
            <p:custDataLst>
              <p:tags r:id="rId25"/>
            </p:custDataLst>
          </p:nvPr>
        </p:nvSpPr>
        <p:spPr/>
        <p:txBody>
          <a:bodyPr/>
          <a:lstStyle/>
          <a:p>
            <a:endParaRPr lang="zh-CN" altLang="en-US"/>
          </a:p>
        </p:txBody>
      </p:sp>
      <p:sp>
        <p:nvSpPr>
          <p:cNvPr id="1048780" name="灯片编号占位符 8"/>
          <p:cNvSpPr>
            <a:spLocks noGrp="1"/>
          </p:cNvSpPr>
          <p:nvPr>
            <p:ph type="sldNum" sz="quarter" idx="12"/>
            <p:custDataLst>
              <p:tags r:id="rId26"/>
            </p:custDataLst>
          </p:nvPr>
        </p:nvSpPr>
        <p:spPr/>
        <p:txBody>
          <a:bodyPr/>
          <a:lstStyle/>
          <a:p>
            <a:fld id="{BE5F26B5-172A-4DC2-B0B7-181CFC56B87C}" type="slidenum">
              <a:rPr lang="zh-CN" altLang="en-US" smtClean="0"/>
              <a:t/>
            </a:fld>
            <a:endParaRPr lang="zh-CN" altLang="en-US"/>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节标题">
    <p:spTree>
      <p:nvGrpSpPr>
        <p:cNvPr id="71" name=""/>
        <p:cNvGrpSpPr/>
        <p:nvPr/>
      </p:nvGrpSpPr>
      <p:grpSpPr>
        <a:xfrm>
          <a:off x="0" y="0"/>
          <a:ext cx="0" cy="0"/>
        </a:xfrm>
      </p:grpSpPr>
      <p:sp>
        <p:nvSpPr>
          <p:cNvPr id="1048782" name="图片 4" descr="波浪3资源 2"/>
          <p:cNvSpPr/>
          <p:nvPr/>
        </p:nvSpPr>
        <p:spPr>
          <a:xfrm flipH="1">
            <a:off x="0" y="1972310"/>
            <a:ext cx="4883505" cy="4883505"/>
          </a:xfrm>
          <a:custGeom>
            <a:gdLst>
              <a:gd name="connsiteX0" fmla="*/ 4883506 w 4883505"/>
              <a:gd name="connsiteY0" fmla="*/ 0 h 4883505"/>
              <a:gd name="connsiteX1" fmla="*/ 4883506 w 4883505"/>
              <a:gd name="connsiteY1" fmla="*/ 4883506 h 4883505"/>
              <a:gd name="connsiteX2" fmla="*/ 0 w 4883505"/>
              <a:gd name="connsiteY2" fmla="*/ 4883506 h 4883505"/>
              <a:gd name="connsiteX3" fmla="*/ 1179693 w 4883505"/>
              <a:gd name="connsiteY3" fmla="*/ 4435172 h 4883505"/>
              <a:gd name="connsiteX4" fmla="*/ 1628027 w 4883505"/>
              <a:gd name="connsiteY4" fmla="*/ 3255479 h 4883505"/>
              <a:gd name="connsiteX5" fmla="*/ 2807720 w 4883505"/>
              <a:gd name="connsiteY5" fmla="*/ 2807145 h 4883505"/>
              <a:gd name="connsiteX6" fmla="*/ 3256054 w 4883505"/>
              <a:gd name="connsiteY6" fmla="*/ 1627337 h 4883505"/>
              <a:gd name="connsiteX7" fmla="*/ 4435862 w 4883505"/>
              <a:gd name="connsiteY7" fmla="*/ 1179003 h 4883505"/>
              <a:gd name="connsiteX8" fmla="*/ 4883506 w 4883505"/>
              <a:gd name="connsiteY8" fmla="*/ 0 h 488350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883505" h="4883505">
                <a:moveTo>
                  <a:pt x="4883506" y="0"/>
                </a:moveTo>
                <a:lnTo>
                  <a:pt x="4883506" y="4883506"/>
                </a:lnTo>
                <a:lnTo>
                  <a:pt x="0" y="4883506"/>
                </a:lnTo>
                <a:cubicBezTo>
                  <a:pt x="406834" y="4476442"/>
                  <a:pt x="772744" y="4842351"/>
                  <a:pt x="1179693" y="4435172"/>
                </a:cubicBezTo>
                <a:cubicBezTo>
                  <a:pt x="1586642" y="4027993"/>
                  <a:pt x="1220733" y="3662313"/>
                  <a:pt x="1628027" y="3255479"/>
                </a:cubicBezTo>
                <a:cubicBezTo>
                  <a:pt x="2035321" y="2848645"/>
                  <a:pt x="2400771" y="3214324"/>
                  <a:pt x="2807720" y="2807145"/>
                </a:cubicBezTo>
                <a:cubicBezTo>
                  <a:pt x="3214669" y="2399966"/>
                  <a:pt x="2848760" y="2034286"/>
                  <a:pt x="3256054" y="1627337"/>
                </a:cubicBezTo>
                <a:cubicBezTo>
                  <a:pt x="3663348" y="1220388"/>
                  <a:pt x="4028913" y="1586182"/>
                  <a:pt x="4435862" y="1179003"/>
                </a:cubicBezTo>
                <a:cubicBezTo>
                  <a:pt x="4842811" y="771824"/>
                  <a:pt x="4476327" y="406949"/>
                  <a:pt x="4883506" y="0"/>
                </a:cubicBezTo>
                <a:close/>
              </a:path>
            </a:pathLst>
          </a:custGeom>
          <a:solidFill>
            <a:schemeClr val="accent1"/>
          </a:solidFill>
          <a:ln w="11475"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8784" name="图片 6" descr="波浪3资源 2"/>
          <p:cNvSpPr/>
          <p:nvPr/>
        </p:nvSpPr>
        <p:spPr>
          <a:xfrm flipV="1">
            <a:off x="8143875" y="0"/>
            <a:ext cx="4046315" cy="4046315"/>
          </a:xfrm>
          <a:custGeom>
            <a:gdLst>
              <a:gd name="connsiteX0" fmla="*/ 4046315 w 4046315"/>
              <a:gd name="connsiteY0" fmla="*/ 0 h 4046315"/>
              <a:gd name="connsiteX1" fmla="*/ 4046315 w 4046315"/>
              <a:gd name="connsiteY1" fmla="*/ 4046315 h 4046315"/>
              <a:gd name="connsiteX2" fmla="*/ 0 w 4046315"/>
              <a:gd name="connsiteY2" fmla="*/ 4046315 h 4046315"/>
              <a:gd name="connsiteX3" fmla="*/ 977456 w 4046315"/>
              <a:gd name="connsiteY3" fmla="*/ 3674840 h 4046315"/>
              <a:gd name="connsiteX4" fmla="*/ 1348931 w 4046315"/>
              <a:gd name="connsiteY4" fmla="*/ 2697385 h 4046315"/>
              <a:gd name="connsiteX5" fmla="*/ 2326386 w 4046315"/>
              <a:gd name="connsiteY5" fmla="*/ 2325910 h 4046315"/>
              <a:gd name="connsiteX6" fmla="*/ 2697861 w 4046315"/>
              <a:gd name="connsiteY6" fmla="*/ 1348359 h 4046315"/>
              <a:gd name="connsiteX7" fmla="*/ 3675412 w 4046315"/>
              <a:gd name="connsiteY7" fmla="*/ 976884 h 4046315"/>
              <a:gd name="connsiteX8" fmla="*/ 4046315 w 4046315"/>
              <a:gd name="connsiteY8" fmla="*/ 0 h 404631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046315" h="4046315">
                <a:moveTo>
                  <a:pt x="4046315" y="0"/>
                </a:moveTo>
                <a:lnTo>
                  <a:pt x="4046315" y="4046315"/>
                </a:lnTo>
                <a:lnTo>
                  <a:pt x="0" y="4046315"/>
                </a:lnTo>
                <a:cubicBezTo>
                  <a:pt x="337090" y="3709035"/>
                  <a:pt x="640271" y="4012216"/>
                  <a:pt x="977456" y="3674840"/>
                </a:cubicBezTo>
                <a:cubicBezTo>
                  <a:pt x="1314641" y="3337465"/>
                  <a:pt x="1011460" y="3034474"/>
                  <a:pt x="1348931" y="2697385"/>
                </a:cubicBezTo>
                <a:cubicBezTo>
                  <a:pt x="1686401" y="2360295"/>
                  <a:pt x="1989201" y="2663285"/>
                  <a:pt x="2326386" y="2325910"/>
                </a:cubicBezTo>
                <a:cubicBezTo>
                  <a:pt x="2663571" y="1988534"/>
                  <a:pt x="2360390" y="1685544"/>
                  <a:pt x="2697861" y="1348359"/>
                </a:cubicBezTo>
                <a:cubicBezTo>
                  <a:pt x="3035332" y="1011174"/>
                  <a:pt x="3338227" y="1314260"/>
                  <a:pt x="3675412" y="976884"/>
                </a:cubicBezTo>
                <a:cubicBezTo>
                  <a:pt x="4012597" y="639509"/>
                  <a:pt x="3708940" y="337185"/>
                  <a:pt x="4046315" y="0"/>
                </a:cubicBezTo>
                <a:close/>
              </a:path>
            </a:pathLst>
          </a:custGeom>
          <a:solidFill>
            <a:schemeClr val="accent5">
              <a:lumMod val="40000"/>
              <a:lumOff val="60000"/>
            </a:schemeClr>
          </a:solidFill>
          <a:ln w="9525"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8786" name="椭圆 10"/>
          <p:cNvSpPr/>
          <p:nvPr userDrawn="1">
            <p:custDataLst>
              <p:tags r:id="rId1"/>
            </p:custDataLst>
          </p:nvPr>
        </p:nvSpPr>
        <p:spPr>
          <a:xfrm>
            <a:off x="1337945" y="4248785"/>
            <a:ext cx="1040130" cy="1040130"/>
          </a:xfrm>
          <a:prstGeom prst="ellipse">
            <a:avLst/>
          </a:prstGeom>
          <a:noFill/>
          <a:ln>
            <a:solidFill>
              <a:schemeClr val="accent5">
                <a:alpha val="6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48788" name="椭圆 11"/>
          <p:cNvSpPr/>
          <p:nvPr userDrawn="1">
            <p:custDataLst>
              <p:tags r:id="rId2"/>
            </p:custDataLst>
          </p:nvPr>
        </p:nvSpPr>
        <p:spPr>
          <a:xfrm>
            <a:off x="1191895" y="4102735"/>
            <a:ext cx="1332230" cy="1332230"/>
          </a:xfrm>
          <a:prstGeom prst="ellipse">
            <a:avLst/>
          </a:prstGeom>
          <a:noFill/>
          <a:ln>
            <a:solidFill>
              <a:schemeClr val="accent5">
                <a:alpha val="6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48790" name="椭圆 12"/>
          <p:cNvSpPr/>
          <p:nvPr userDrawn="1">
            <p:custDataLst>
              <p:tags r:id="rId3"/>
            </p:custDataLst>
          </p:nvPr>
        </p:nvSpPr>
        <p:spPr>
          <a:xfrm>
            <a:off x="1048385" y="3959225"/>
            <a:ext cx="1620520" cy="1620520"/>
          </a:xfrm>
          <a:prstGeom prst="ellipse">
            <a:avLst/>
          </a:prstGeom>
          <a:noFill/>
          <a:ln>
            <a:solidFill>
              <a:schemeClr val="accent5">
                <a:alpha val="6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48792" name="椭圆 13"/>
          <p:cNvSpPr/>
          <p:nvPr userDrawn="1">
            <p:custDataLst>
              <p:tags r:id="rId4"/>
            </p:custDataLst>
          </p:nvPr>
        </p:nvSpPr>
        <p:spPr>
          <a:xfrm>
            <a:off x="908685" y="3819525"/>
            <a:ext cx="1899920" cy="1899920"/>
          </a:xfrm>
          <a:prstGeom prst="ellipse">
            <a:avLst/>
          </a:prstGeom>
          <a:noFill/>
          <a:ln>
            <a:solidFill>
              <a:schemeClr val="accent5">
                <a:alpha val="6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48794" name="椭圆 14"/>
          <p:cNvSpPr/>
          <p:nvPr userDrawn="1">
            <p:custDataLst>
              <p:tags r:id="rId5"/>
            </p:custDataLst>
          </p:nvPr>
        </p:nvSpPr>
        <p:spPr>
          <a:xfrm>
            <a:off x="756285" y="3667125"/>
            <a:ext cx="2204085" cy="2204085"/>
          </a:xfrm>
          <a:prstGeom prst="ellipse">
            <a:avLst/>
          </a:prstGeom>
          <a:noFill/>
          <a:ln>
            <a:solidFill>
              <a:schemeClr val="accent5">
                <a:alpha val="6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48796" name="椭圆 16"/>
          <p:cNvSpPr/>
          <p:nvPr userDrawn="1">
            <p:custDataLst>
              <p:tags r:id="rId6"/>
            </p:custDataLst>
          </p:nvPr>
        </p:nvSpPr>
        <p:spPr>
          <a:xfrm>
            <a:off x="9814560" y="1293495"/>
            <a:ext cx="992505" cy="992505"/>
          </a:xfrm>
          <a:prstGeom prst="ellipse">
            <a:avLst/>
          </a:prstGeom>
          <a:noFill/>
          <a:ln>
            <a:solidFill>
              <a:schemeClr val="accent5">
                <a:alpha val="25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48798" name="椭圆 17"/>
          <p:cNvSpPr/>
          <p:nvPr userDrawn="1">
            <p:custDataLst>
              <p:tags r:id="rId7"/>
            </p:custDataLst>
          </p:nvPr>
        </p:nvSpPr>
        <p:spPr>
          <a:xfrm>
            <a:off x="9675495" y="1154430"/>
            <a:ext cx="1271270" cy="1271270"/>
          </a:xfrm>
          <a:prstGeom prst="ellipse">
            <a:avLst/>
          </a:prstGeom>
          <a:noFill/>
          <a:ln>
            <a:solidFill>
              <a:schemeClr val="accent5">
                <a:alpha val="25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48800" name="椭圆 18"/>
          <p:cNvSpPr/>
          <p:nvPr userDrawn="1">
            <p:custDataLst>
              <p:tags r:id="rId8"/>
            </p:custDataLst>
          </p:nvPr>
        </p:nvSpPr>
        <p:spPr>
          <a:xfrm>
            <a:off x="9538335" y="1017270"/>
            <a:ext cx="1546225" cy="1546225"/>
          </a:xfrm>
          <a:prstGeom prst="ellipse">
            <a:avLst/>
          </a:prstGeom>
          <a:noFill/>
          <a:ln>
            <a:solidFill>
              <a:schemeClr val="accent5">
                <a:alpha val="25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48802" name="椭圆 19"/>
          <p:cNvSpPr/>
          <p:nvPr userDrawn="1">
            <p:custDataLst>
              <p:tags r:id="rId9"/>
            </p:custDataLst>
          </p:nvPr>
        </p:nvSpPr>
        <p:spPr>
          <a:xfrm>
            <a:off x="9404985" y="883920"/>
            <a:ext cx="1812925" cy="1812925"/>
          </a:xfrm>
          <a:prstGeom prst="ellipse">
            <a:avLst/>
          </a:prstGeom>
          <a:noFill/>
          <a:ln>
            <a:solidFill>
              <a:schemeClr val="accent5">
                <a:alpha val="25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48804" name="椭圆 20"/>
          <p:cNvSpPr/>
          <p:nvPr userDrawn="1">
            <p:custDataLst>
              <p:tags r:id="rId10"/>
            </p:custDataLst>
          </p:nvPr>
        </p:nvSpPr>
        <p:spPr>
          <a:xfrm>
            <a:off x="9259570" y="738505"/>
            <a:ext cx="2103120" cy="2103120"/>
          </a:xfrm>
          <a:prstGeom prst="ellipse">
            <a:avLst/>
          </a:prstGeom>
          <a:noFill/>
          <a:ln>
            <a:solidFill>
              <a:schemeClr val="accent5">
                <a:alpha val="25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48806" name="标题 1"/>
          <p:cNvSpPr>
            <a:spLocks noGrp="1"/>
          </p:cNvSpPr>
          <p:nvPr>
            <p:ph type="title" hasCustomPrompt="1"/>
            <p:custDataLst>
              <p:tags r:id="rId11"/>
            </p:custDataLst>
          </p:nvPr>
        </p:nvSpPr>
        <p:spPr>
          <a:xfrm>
            <a:off x="1526400" y="3266144"/>
            <a:ext cx="9144000" cy="2006395"/>
          </a:xfrm>
        </p:spPr>
        <p:txBody>
          <a:bodyPr anchor="t">
            <a:normAutofit/>
          </a:bodyPr>
          <a:lstStyle>
            <a:lvl1pPr algn="ctr">
              <a:defRPr sz="4800"/>
            </a:lvl1pPr>
          </a:lstStyle>
          <a:p>
            <a:r>
              <a:rPr lang="zh-CN" altLang="en-US"/>
              <a:t>单击编辑母版标题样式</a:t>
            </a:r>
            <a:endParaRPr lang="zh-CN" altLang="en-US"/>
          </a:p>
        </p:txBody>
      </p:sp>
      <p:sp>
        <p:nvSpPr>
          <p:cNvPr id="1048808" name="日期占位符 3"/>
          <p:cNvSpPr>
            <a:spLocks noGrp="1"/>
          </p:cNvSpPr>
          <p:nvPr>
            <p:ph type="dt" sz="half" idx="10"/>
            <p:custDataLst>
              <p:tags r:id="rId12"/>
            </p:custDataLst>
          </p:nvPr>
        </p:nvSpPr>
        <p:spPr/>
        <p:txBody>
          <a:bodyPr/>
          <a:lstStyle/>
          <a:p>
            <a:fld id="{5592522B-0F24-4480-B9DD-A9474A6880D6}" type="datetimeFigureOut">
              <a:rPr lang="zh-CN" altLang="en-US" smtClean="0"/>
              <a:t/>
            </a:fld>
            <a:endParaRPr lang="zh-CN" altLang="en-US"/>
          </a:p>
        </p:txBody>
      </p:sp>
      <p:sp>
        <p:nvSpPr>
          <p:cNvPr id="1048810" name="页脚占位符 4"/>
          <p:cNvSpPr>
            <a:spLocks noGrp="1"/>
          </p:cNvSpPr>
          <p:nvPr>
            <p:ph type="ftr" sz="quarter" idx="11"/>
            <p:custDataLst>
              <p:tags r:id="rId13"/>
            </p:custDataLst>
          </p:nvPr>
        </p:nvSpPr>
        <p:spPr/>
        <p:txBody>
          <a:bodyPr/>
          <a:lstStyle/>
          <a:p>
            <a:endParaRPr lang="zh-CN" altLang="en-US"/>
          </a:p>
        </p:txBody>
      </p:sp>
      <p:sp>
        <p:nvSpPr>
          <p:cNvPr id="1048812" name="灯片编号占位符 5"/>
          <p:cNvSpPr>
            <a:spLocks noGrp="1"/>
          </p:cNvSpPr>
          <p:nvPr>
            <p:ph type="sldNum" sz="quarter" idx="12"/>
            <p:custDataLst>
              <p:tags r:id="rId14"/>
            </p:custDataLst>
          </p:nvPr>
        </p:nvSpPr>
        <p:spPr/>
        <p:txBody>
          <a:bodyPr/>
          <a:lstStyle/>
          <a:p>
            <a:fld id="{BE5F26B5-172A-4DC2-B0B7-181CFC56B87C}" type="slidenum">
              <a:rPr lang="zh-CN" altLang="en-US" smtClean="0"/>
              <a:t/>
            </a:fld>
            <a:endParaRPr lang="zh-CN" altLang="en-US"/>
          </a:p>
        </p:txBody>
      </p:sp>
      <p:sp>
        <p:nvSpPr>
          <p:cNvPr id="1048814" name="文本占位符 7"/>
          <p:cNvSpPr>
            <a:spLocks noGrp="1"/>
          </p:cNvSpPr>
          <p:nvPr>
            <p:ph type="body" sz="quarter" idx="13" hasCustomPrompt="1"/>
            <p:custDataLst>
              <p:tags r:id="rId15"/>
            </p:custDataLst>
          </p:nvPr>
        </p:nvSpPr>
        <p:spPr>
          <a:xfrm>
            <a:off x="1524000" y="856666"/>
            <a:ext cx="9144000" cy="2203901"/>
          </a:xfrm>
        </p:spPr>
        <p:txBody>
          <a:bodyPr anchor="b">
            <a:normAutofit/>
          </a:bodyPr>
          <a:lstStyle>
            <a:lvl1pPr marL="0" indent="0" algn="ctr">
              <a:buNone/>
              <a:defRPr sz="6000" b="1">
                <a:ln>
                  <a:solidFill>
                    <a:schemeClr val="accent4">
                      <a:alpha val="40000"/>
                    </a:schemeClr>
                  </a:solidFill>
                </a:ln>
                <a:noFill/>
              </a:defRPr>
            </a:lvl1pPr>
          </a:lstStyle>
          <a:p>
            <a:pPr lvl="0"/>
            <a:r>
              <a:rPr lang="zh-CN" altLang="en-US"/>
              <a:t>节编号</a:t>
            </a:r>
            <a:endParaRPr lang="zh-CN" altLang="en-US"/>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两栏内容">
    <p:spTree>
      <p:nvGrpSpPr>
        <p:cNvPr id="73" name=""/>
        <p:cNvGrpSpPr/>
        <p:nvPr/>
      </p:nvGrpSpPr>
      <p:grpSpPr>
        <a:xfrm>
          <a:off x="0" y="0"/>
          <a:ext cx="0" cy="0"/>
        </a:xfrm>
      </p:grpSpPr>
      <p:sp>
        <p:nvSpPr>
          <p:cNvPr id="1048816" name="标题 1"/>
          <p:cNvSpPr>
            <a:spLocks noGrp="1"/>
          </p:cNvSpPr>
          <p:nvPr>
            <p:ph type="title"/>
            <p:custDataLst>
              <p:tags r:id="rId1"/>
            </p:custDataLst>
          </p:nvPr>
        </p:nvSpPr>
        <p:spPr/>
        <p:txBody>
          <a:bodyPr vert="horz" lIns="0" tIns="0" rIns="0" bIns="0" rtlCol="0" anchor="ctr">
            <a:normAutofit/>
          </a:bodyPr>
          <a:lstStyle>
            <a:lvl1pPr>
              <a:defRPr lang="zh-CN" altLang="en-US"/>
            </a:lvl1pPr>
          </a:lstStyle>
          <a:p>
            <a:pPr lvl="0"/>
            <a:r>
              <a:rPr lang="zh-CN" altLang="en-US"/>
              <a:t>单击此处编辑母版标题样式</a:t>
            </a:r>
            <a:endParaRPr lang="zh-CN" altLang="en-US"/>
          </a:p>
        </p:txBody>
      </p:sp>
      <p:sp>
        <p:nvSpPr>
          <p:cNvPr id="1048818" name="内容占位符 2"/>
          <p:cNvSpPr>
            <a:spLocks noGrp="1"/>
          </p:cNvSpPr>
          <p:nvPr>
            <p:ph sz="half" idx="1"/>
            <p:custDataLst>
              <p:tags r:id="rId2"/>
            </p:custDataLst>
          </p:nvPr>
        </p:nvSpPr>
        <p:spPr>
          <a:xfrm>
            <a:off x="838200" y="1364400"/>
            <a:ext cx="5181600" cy="4813200"/>
          </a:xfrm>
        </p:spPr>
        <p:txBody>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1048820" name="内容占位符 3"/>
          <p:cNvSpPr>
            <a:spLocks noGrp="1"/>
          </p:cNvSpPr>
          <p:nvPr>
            <p:ph sz="half" idx="2"/>
            <p:custDataLst>
              <p:tags r:id="rId3"/>
            </p:custDataLst>
          </p:nvPr>
        </p:nvSpPr>
        <p:spPr>
          <a:xfrm>
            <a:off x="6172200" y="1364400"/>
            <a:ext cx="5181600" cy="4813200"/>
          </a:xfrm>
        </p:spPr>
        <p:txBody>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1048822" name="日期占位符 4"/>
          <p:cNvSpPr>
            <a:spLocks noGrp="1"/>
          </p:cNvSpPr>
          <p:nvPr>
            <p:ph type="dt" sz="half" idx="10"/>
            <p:custDataLst>
              <p:tags r:id="rId4"/>
            </p:custDataLst>
          </p:nvPr>
        </p:nvSpPr>
        <p:spPr/>
        <p:txBody>
          <a:bodyPr/>
          <a:lstStyle/>
          <a:p>
            <a:fld id="{5592522B-0F24-4480-B9DD-A9474A6880D6}" type="datetimeFigureOut">
              <a:rPr lang="zh-CN" altLang="en-US" smtClean="0"/>
              <a:t/>
            </a:fld>
            <a:endParaRPr lang="zh-CN" altLang="en-US"/>
          </a:p>
        </p:txBody>
      </p:sp>
      <p:sp>
        <p:nvSpPr>
          <p:cNvPr id="1048824" name="页脚占位符 5"/>
          <p:cNvSpPr>
            <a:spLocks noGrp="1"/>
          </p:cNvSpPr>
          <p:nvPr>
            <p:ph type="ftr" sz="quarter" idx="11"/>
            <p:custDataLst>
              <p:tags r:id="rId5"/>
            </p:custDataLst>
          </p:nvPr>
        </p:nvSpPr>
        <p:spPr/>
        <p:txBody>
          <a:bodyPr/>
          <a:lstStyle/>
          <a:p>
            <a:endParaRPr lang="zh-CN" altLang="en-US"/>
          </a:p>
        </p:txBody>
      </p:sp>
      <p:sp>
        <p:nvSpPr>
          <p:cNvPr id="1048826" name="灯片编号占位符 6"/>
          <p:cNvSpPr>
            <a:spLocks noGrp="1"/>
          </p:cNvSpPr>
          <p:nvPr>
            <p:ph type="sldNum" sz="quarter" idx="12"/>
            <p:custDataLst>
              <p:tags r:id="rId6"/>
            </p:custDataLst>
          </p:nvPr>
        </p:nvSpPr>
        <p:spPr/>
        <p:txBody>
          <a:bodyPr/>
          <a:lstStyle/>
          <a:p>
            <a:fld id="{BE5F26B5-172A-4DC2-B0B7-181CFC56B87C}" type="slidenum">
              <a:rPr lang="zh-CN" altLang="en-US" smtClean="0"/>
              <a:t/>
            </a:fld>
            <a:endParaRPr lang="zh-CN" altLang="en-US"/>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比较">
    <p:spTree>
      <p:nvGrpSpPr>
        <p:cNvPr id="75" name=""/>
        <p:cNvGrpSpPr/>
        <p:nvPr/>
      </p:nvGrpSpPr>
      <p:grpSpPr>
        <a:xfrm>
          <a:off x="0" y="0"/>
          <a:ext cx="0" cy="0"/>
        </a:xfrm>
      </p:grpSpPr>
      <p:sp>
        <p:nvSpPr>
          <p:cNvPr id="1048828" name="标题 1"/>
          <p:cNvSpPr>
            <a:spLocks noGrp="1"/>
          </p:cNvSpPr>
          <p:nvPr>
            <p:ph type="title"/>
            <p:custDataLst>
              <p:tags r:id="rId1"/>
            </p:custDataLst>
          </p:nvPr>
        </p:nvSpPr>
        <p:spPr>
          <a:xfrm>
            <a:off x="839788" y="360000"/>
            <a:ext cx="10515600" cy="864000"/>
          </a:xfrm>
        </p:spPr>
        <p:txBody>
          <a:bodyPr vert="horz" lIns="0" tIns="0" rIns="0" bIns="0" rtlCol="0" anchor="ctr">
            <a:normAutofit/>
          </a:bodyPr>
          <a:lstStyle>
            <a:lvl1pPr>
              <a:defRPr lang="zh-CN" altLang="en-US"/>
            </a:lvl1pPr>
          </a:lstStyle>
          <a:p>
            <a:pPr lvl="0"/>
            <a:r>
              <a:rPr lang="zh-CN" altLang="en-US"/>
              <a:t>单击此处编辑母版标题样式</a:t>
            </a:r>
            <a:endParaRPr lang="zh-CN" altLang="en-US"/>
          </a:p>
        </p:txBody>
      </p:sp>
      <p:sp>
        <p:nvSpPr>
          <p:cNvPr id="1048830" name="文本占位符 2"/>
          <p:cNvSpPr>
            <a:spLocks noGrp="1"/>
          </p:cNvSpPr>
          <p:nvPr>
            <p:ph type="body" idx="1"/>
            <p:custDataLst>
              <p:tags r:id="rId2"/>
            </p:custDataLst>
          </p:nvPr>
        </p:nvSpPr>
        <p:spPr>
          <a:xfrm>
            <a:off x="839788" y="1364400"/>
            <a:ext cx="5157787" cy="540000"/>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单击此处编辑母版文本样式</a:t>
            </a:r>
            <a:endParaRPr lang="zh-CN" altLang="en-US"/>
          </a:p>
        </p:txBody>
      </p:sp>
      <p:sp>
        <p:nvSpPr>
          <p:cNvPr id="1048832" name="内容占位符 3"/>
          <p:cNvSpPr>
            <a:spLocks noGrp="1"/>
          </p:cNvSpPr>
          <p:nvPr>
            <p:ph sz="half" idx="2"/>
            <p:custDataLst>
              <p:tags r:id="rId3"/>
            </p:custDataLst>
          </p:nvPr>
        </p:nvSpPr>
        <p:spPr>
          <a:xfrm>
            <a:off x="839788" y="2061275"/>
            <a:ext cx="5157787" cy="4128388"/>
          </a:xfrm>
        </p:spPr>
        <p:txBody>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1048834" name="文本占位符 4"/>
          <p:cNvSpPr>
            <a:spLocks noGrp="1"/>
          </p:cNvSpPr>
          <p:nvPr>
            <p:ph type="body" sz="quarter" idx="3"/>
            <p:custDataLst>
              <p:tags r:id="rId4"/>
            </p:custDataLst>
          </p:nvPr>
        </p:nvSpPr>
        <p:spPr>
          <a:xfrm>
            <a:off x="6172200" y="1364400"/>
            <a:ext cx="5183188" cy="540000"/>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单击此处编辑母版文本样式</a:t>
            </a:r>
            <a:endParaRPr lang="zh-CN" altLang="en-US"/>
          </a:p>
        </p:txBody>
      </p:sp>
      <p:sp>
        <p:nvSpPr>
          <p:cNvPr id="1048836" name="内容占位符 5"/>
          <p:cNvSpPr>
            <a:spLocks noGrp="1"/>
          </p:cNvSpPr>
          <p:nvPr>
            <p:ph sz="quarter" idx="4"/>
            <p:custDataLst>
              <p:tags r:id="rId5"/>
            </p:custDataLst>
          </p:nvPr>
        </p:nvSpPr>
        <p:spPr>
          <a:xfrm>
            <a:off x="6172200" y="2061275"/>
            <a:ext cx="5183188" cy="4128388"/>
          </a:xfrm>
        </p:spPr>
        <p:txBody>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1048838" name="日期占位符 6"/>
          <p:cNvSpPr>
            <a:spLocks noGrp="1"/>
          </p:cNvSpPr>
          <p:nvPr>
            <p:ph type="dt" sz="half" idx="10"/>
            <p:custDataLst>
              <p:tags r:id="rId6"/>
            </p:custDataLst>
          </p:nvPr>
        </p:nvSpPr>
        <p:spPr/>
        <p:txBody>
          <a:bodyPr/>
          <a:lstStyle/>
          <a:p>
            <a:fld id="{5592522B-0F24-4480-B9DD-A9474A6880D6}" type="datetimeFigureOut">
              <a:rPr lang="zh-CN" altLang="en-US" smtClean="0"/>
              <a:t/>
            </a:fld>
            <a:endParaRPr lang="zh-CN" altLang="en-US"/>
          </a:p>
        </p:txBody>
      </p:sp>
      <p:sp>
        <p:nvSpPr>
          <p:cNvPr id="1048840" name="页脚占位符 7"/>
          <p:cNvSpPr>
            <a:spLocks noGrp="1"/>
          </p:cNvSpPr>
          <p:nvPr>
            <p:ph type="ftr" sz="quarter" idx="11"/>
            <p:custDataLst>
              <p:tags r:id="rId7"/>
            </p:custDataLst>
          </p:nvPr>
        </p:nvSpPr>
        <p:spPr/>
        <p:txBody>
          <a:bodyPr/>
          <a:lstStyle/>
          <a:p>
            <a:endParaRPr lang="zh-CN" altLang="en-US"/>
          </a:p>
        </p:txBody>
      </p:sp>
      <p:sp>
        <p:nvSpPr>
          <p:cNvPr id="1048842" name="灯片编号占位符 8"/>
          <p:cNvSpPr>
            <a:spLocks noGrp="1"/>
          </p:cNvSpPr>
          <p:nvPr>
            <p:ph type="sldNum" sz="quarter" idx="12"/>
            <p:custDataLst>
              <p:tags r:id="rId8"/>
            </p:custDataLst>
          </p:nvPr>
        </p:nvSpPr>
        <p:spPr/>
        <p:txBody>
          <a:bodyPr/>
          <a:lstStyle/>
          <a:p>
            <a:fld id="{BE5F26B5-172A-4DC2-B0B7-181CFC56B87C}" type="slidenum">
              <a:rPr lang="zh-CN" altLang="en-US" smtClean="0"/>
              <a:t/>
            </a:fld>
            <a:endParaRPr lang="zh-CN" altLang="en-US"/>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仅标题">
    <p:spTree>
      <p:nvGrpSpPr>
        <p:cNvPr id="77" name=""/>
        <p:cNvGrpSpPr/>
        <p:nvPr/>
      </p:nvGrpSpPr>
      <p:grpSpPr>
        <a:xfrm>
          <a:off x="0" y="0"/>
          <a:ext cx="0" cy="0"/>
        </a:xfrm>
      </p:grpSpPr>
      <p:sp>
        <p:nvSpPr>
          <p:cNvPr id="1048844" name="标题 1"/>
          <p:cNvSpPr>
            <a:spLocks noGrp="1"/>
          </p:cNvSpPr>
          <p:nvPr>
            <p:ph type="title"/>
            <p:custDataLst>
              <p:tags r:id="rId1"/>
            </p:custDataLst>
          </p:nvPr>
        </p:nvSpPr>
        <p:spPr/>
        <p:txBody>
          <a:bodyPr/>
          <a:lstStyle/>
          <a:p>
            <a:r>
              <a:rPr lang="zh-CN" altLang="en-US"/>
              <a:t>单击此处编辑母版标题样式</a:t>
            </a:r>
            <a:endParaRPr lang="zh-CN" altLang="en-US"/>
          </a:p>
        </p:txBody>
      </p:sp>
      <p:sp>
        <p:nvSpPr>
          <p:cNvPr id="1048846" name="日期占位符 2"/>
          <p:cNvSpPr>
            <a:spLocks noGrp="1"/>
          </p:cNvSpPr>
          <p:nvPr>
            <p:ph type="dt" sz="half" idx="10"/>
            <p:custDataLst>
              <p:tags r:id="rId2"/>
            </p:custDataLst>
          </p:nvPr>
        </p:nvSpPr>
        <p:spPr/>
        <p:txBody>
          <a:bodyPr/>
          <a:lstStyle/>
          <a:p>
            <a:fld id="{5592522B-0F24-4480-B9DD-A9474A6880D6}" type="datetimeFigureOut">
              <a:rPr lang="zh-CN" altLang="en-US" smtClean="0"/>
              <a:t/>
            </a:fld>
            <a:endParaRPr lang="zh-CN" altLang="en-US"/>
          </a:p>
        </p:txBody>
      </p:sp>
      <p:sp>
        <p:nvSpPr>
          <p:cNvPr id="1048848" name="页脚占位符 3"/>
          <p:cNvSpPr>
            <a:spLocks noGrp="1"/>
          </p:cNvSpPr>
          <p:nvPr>
            <p:ph type="ftr" sz="quarter" idx="11"/>
            <p:custDataLst>
              <p:tags r:id="rId3"/>
            </p:custDataLst>
          </p:nvPr>
        </p:nvSpPr>
        <p:spPr/>
        <p:txBody>
          <a:bodyPr/>
          <a:lstStyle/>
          <a:p>
            <a:endParaRPr lang="zh-CN" altLang="en-US"/>
          </a:p>
        </p:txBody>
      </p:sp>
      <p:sp>
        <p:nvSpPr>
          <p:cNvPr id="1048850" name="灯片编号占位符 4"/>
          <p:cNvSpPr>
            <a:spLocks noGrp="1"/>
          </p:cNvSpPr>
          <p:nvPr>
            <p:ph type="sldNum" sz="quarter" idx="12"/>
            <p:custDataLst>
              <p:tags r:id="rId4"/>
            </p:custDataLst>
          </p:nvPr>
        </p:nvSpPr>
        <p:spPr/>
        <p:txBody>
          <a:bodyPr/>
          <a:lstStyle/>
          <a:p>
            <a:fld id="{BE5F26B5-172A-4DC2-B0B7-181CFC56B87C}" type="slidenum">
              <a:rPr lang="zh-CN" altLang="en-US" smtClean="0"/>
              <a:t/>
            </a:fld>
            <a:endParaRPr lang="zh-CN" altLang="en-US"/>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79" name=""/>
        <p:cNvGrpSpPr/>
        <p:nvPr/>
      </p:nvGrpSpPr>
      <p:grpSpPr>
        <a:xfrm>
          <a:off x="0" y="0"/>
          <a:ext cx="0" cy="0"/>
        </a:xfrm>
      </p:grpSpPr>
      <p:sp>
        <p:nvSpPr>
          <p:cNvPr id="1048852" name="日期占位符 1"/>
          <p:cNvSpPr>
            <a:spLocks noGrp="1"/>
          </p:cNvSpPr>
          <p:nvPr>
            <p:ph type="dt" sz="half" idx="10"/>
            <p:custDataLst>
              <p:tags r:id="rId1"/>
            </p:custDataLst>
          </p:nvPr>
        </p:nvSpPr>
        <p:spPr/>
        <p:txBody>
          <a:bodyPr/>
          <a:lstStyle/>
          <a:p>
            <a:fld id="{5592522B-0F24-4480-B9DD-A9474A6880D6}" type="datetimeFigureOut">
              <a:rPr lang="zh-CN" altLang="en-US" smtClean="0"/>
              <a:t/>
            </a:fld>
            <a:endParaRPr lang="zh-CN" altLang="en-US"/>
          </a:p>
        </p:txBody>
      </p:sp>
      <p:sp>
        <p:nvSpPr>
          <p:cNvPr id="1048854" name="页脚占位符 2"/>
          <p:cNvSpPr>
            <a:spLocks noGrp="1"/>
          </p:cNvSpPr>
          <p:nvPr>
            <p:ph type="ftr" sz="quarter" idx="11"/>
            <p:custDataLst>
              <p:tags r:id="rId2"/>
            </p:custDataLst>
          </p:nvPr>
        </p:nvSpPr>
        <p:spPr/>
        <p:txBody>
          <a:bodyPr/>
          <a:lstStyle/>
          <a:p>
            <a:endParaRPr lang="zh-CN" altLang="en-US"/>
          </a:p>
        </p:txBody>
      </p:sp>
      <p:sp>
        <p:nvSpPr>
          <p:cNvPr id="1048856" name="灯片编号占位符 3"/>
          <p:cNvSpPr>
            <a:spLocks noGrp="1"/>
          </p:cNvSpPr>
          <p:nvPr>
            <p:ph type="sldNum" sz="quarter" idx="12"/>
            <p:custDataLst>
              <p:tags r:id="rId3"/>
            </p:custDataLst>
          </p:nvPr>
        </p:nvSpPr>
        <p:spPr/>
        <p:txBody>
          <a:bodyPr/>
          <a:lstStyle/>
          <a:p>
            <a:fld id="{BE5F26B5-172A-4DC2-B0B7-181CFC56B87C}" type="slidenum">
              <a:rPr lang="zh-CN" altLang="en-US" smtClean="0"/>
              <a:t/>
            </a:fld>
            <a:endParaRPr lang="zh-CN" altLang="en-US"/>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仅内容">
    <p:spTree>
      <p:nvGrpSpPr>
        <p:cNvPr id="81" name=""/>
        <p:cNvGrpSpPr/>
        <p:nvPr/>
      </p:nvGrpSpPr>
      <p:grpSpPr>
        <a:xfrm>
          <a:off x="0" y="0"/>
          <a:ext cx="0" cy="0"/>
        </a:xfrm>
      </p:grpSpPr>
      <p:sp>
        <p:nvSpPr>
          <p:cNvPr id="1048858" name="内容占位符 2"/>
          <p:cNvSpPr>
            <a:spLocks noGrp="1"/>
          </p:cNvSpPr>
          <p:nvPr>
            <p:ph idx="1"/>
            <p:custDataLst>
              <p:tags r:id="rId1"/>
            </p:custDataLst>
          </p:nvPr>
        </p:nvSpPr>
        <p:spPr>
          <a:xfrm>
            <a:off x="838200" y="360000"/>
            <a:ext cx="10515600" cy="5817600"/>
          </a:xfrm>
        </p:spPr>
        <p:txBody>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1048860" name="日期占位符 3"/>
          <p:cNvSpPr>
            <a:spLocks noGrp="1"/>
          </p:cNvSpPr>
          <p:nvPr>
            <p:ph type="dt" sz="half" idx="10"/>
            <p:custDataLst>
              <p:tags r:id="rId2"/>
            </p:custDataLst>
          </p:nvPr>
        </p:nvSpPr>
        <p:spPr/>
        <p:txBody>
          <a:bodyPr/>
          <a:lstStyle/>
          <a:p>
            <a:fld id="{5592522B-0F24-4480-B9DD-A9474A6880D6}" type="datetimeFigureOut">
              <a:rPr lang="zh-CN" altLang="en-US" smtClean="0"/>
              <a:t/>
            </a:fld>
            <a:endParaRPr lang="zh-CN" altLang="en-US"/>
          </a:p>
        </p:txBody>
      </p:sp>
      <p:sp>
        <p:nvSpPr>
          <p:cNvPr id="1048862" name="页脚占位符 4"/>
          <p:cNvSpPr>
            <a:spLocks noGrp="1"/>
          </p:cNvSpPr>
          <p:nvPr>
            <p:ph type="ftr" sz="quarter" idx="11"/>
            <p:custDataLst>
              <p:tags r:id="rId3"/>
            </p:custDataLst>
          </p:nvPr>
        </p:nvSpPr>
        <p:spPr/>
        <p:txBody>
          <a:bodyPr/>
          <a:lstStyle/>
          <a:p>
            <a:endParaRPr lang="zh-CN" altLang="en-US"/>
          </a:p>
        </p:txBody>
      </p:sp>
      <p:sp>
        <p:nvSpPr>
          <p:cNvPr id="1048864" name="灯片编号占位符 5"/>
          <p:cNvSpPr>
            <a:spLocks noGrp="1"/>
          </p:cNvSpPr>
          <p:nvPr>
            <p:ph type="sldNum" sz="quarter" idx="12"/>
            <p:custDataLst>
              <p:tags r:id="rId4"/>
            </p:custDataLst>
          </p:nvPr>
        </p:nvSpPr>
        <p:spPr/>
        <p:txBody>
          <a:bodyPr/>
          <a:lstStyle/>
          <a:p>
            <a:fld id="{BE5F26B5-172A-4DC2-B0B7-181CFC56B87C}" type="slidenum">
              <a:rPr lang="zh-CN" altLang="en-US" smtClean="0"/>
              <a:t/>
            </a:fld>
            <a:endParaRPr lang="zh-CN" altLang="en-US"/>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标题和副标题">
    <p:spTree>
      <p:nvGrpSpPr>
        <p:cNvPr id="83" name=""/>
        <p:cNvGrpSpPr/>
        <p:nvPr/>
      </p:nvGrpSpPr>
      <p:grpSpPr>
        <a:xfrm>
          <a:off x="0" y="0"/>
          <a:ext cx="0" cy="0"/>
        </a:xfrm>
      </p:grpSpPr>
      <p:sp>
        <p:nvSpPr>
          <p:cNvPr id="1048866" name="标题 1"/>
          <p:cNvSpPr>
            <a:spLocks noGrp="1"/>
          </p:cNvSpPr>
          <p:nvPr>
            <p:ph type="title"/>
            <p:custDataLst>
              <p:tags r:id="rId1"/>
            </p:custDataLst>
          </p:nvPr>
        </p:nvSpPr>
        <p:spPr>
          <a:xfrm>
            <a:off x="839788" y="360000"/>
            <a:ext cx="10515600" cy="864000"/>
          </a:xfrm>
        </p:spPr>
        <p:txBody>
          <a:bodyPr/>
          <a:lstStyle/>
          <a:p>
            <a:r>
              <a:rPr lang="zh-CN" altLang="en-US"/>
              <a:t>单击此处编辑母版标题样式</a:t>
            </a:r>
            <a:endParaRPr lang="zh-CN" altLang="en-US"/>
          </a:p>
        </p:txBody>
      </p:sp>
      <p:sp>
        <p:nvSpPr>
          <p:cNvPr id="1048868" name="文本占位符 2"/>
          <p:cNvSpPr>
            <a:spLocks noGrp="1"/>
          </p:cNvSpPr>
          <p:nvPr>
            <p:ph type="body" idx="1" hasCustomPrompt="1"/>
            <p:custDataLst>
              <p:tags r:id="rId2"/>
            </p:custDataLst>
          </p:nvPr>
        </p:nvSpPr>
        <p:spPr>
          <a:xfrm>
            <a:off x="838200" y="1296000"/>
            <a:ext cx="10514012" cy="576000"/>
          </a:xfrm>
        </p:spPr>
        <p:txBody>
          <a:bodyPr anchor="t"/>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zh-CN" altLang="en-US"/>
              <a:t>单击此处编辑母版副标题样式</a:t>
            </a:r>
            <a:endParaRPr lang="zh-CN" altLang="en-US"/>
          </a:p>
        </p:txBody>
      </p:sp>
      <p:sp>
        <p:nvSpPr>
          <p:cNvPr id="1048870" name="日期占位符 6"/>
          <p:cNvSpPr>
            <a:spLocks noGrp="1"/>
          </p:cNvSpPr>
          <p:nvPr>
            <p:ph type="dt" sz="half" idx="10"/>
            <p:custDataLst>
              <p:tags r:id="rId3"/>
            </p:custDataLst>
          </p:nvPr>
        </p:nvSpPr>
        <p:spPr/>
        <p:txBody>
          <a:bodyPr/>
          <a:lstStyle/>
          <a:p>
            <a:fld id="{5592522B-0F24-4480-B9DD-A9474A6880D6}" type="datetimeFigureOut">
              <a:rPr lang="zh-CN" altLang="en-US" smtClean="0"/>
              <a:t/>
            </a:fld>
            <a:endParaRPr lang="zh-CN" altLang="en-US"/>
          </a:p>
        </p:txBody>
      </p:sp>
      <p:sp>
        <p:nvSpPr>
          <p:cNvPr id="1048872" name="页脚占位符 7"/>
          <p:cNvSpPr>
            <a:spLocks noGrp="1"/>
          </p:cNvSpPr>
          <p:nvPr>
            <p:ph type="ftr" sz="quarter" idx="11"/>
            <p:custDataLst>
              <p:tags r:id="rId4"/>
            </p:custDataLst>
          </p:nvPr>
        </p:nvSpPr>
        <p:spPr/>
        <p:txBody>
          <a:bodyPr/>
          <a:lstStyle/>
          <a:p>
            <a:endParaRPr lang="zh-CN" altLang="en-US"/>
          </a:p>
        </p:txBody>
      </p:sp>
      <p:sp>
        <p:nvSpPr>
          <p:cNvPr id="1048874" name="灯片编号占位符 8"/>
          <p:cNvSpPr>
            <a:spLocks noGrp="1"/>
          </p:cNvSpPr>
          <p:nvPr>
            <p:ph type="sldNum" sz="quarter" idx="12"/>
            <p:custDataLst>
              <p:tags r:id="rId5"/>
            </p:custDataLst>
          </p:nvPr>
        </p:nvSpPr>
        <p:spPr/>
        <p:txBody>
          <a:bodyPr/>
          <a:lstStyle/>
          <a:p>
            <a:fld id="{BE5F26B5-172A-4DC2-B0B7-181CFC56B87C}" type="slidenum">
              <a:rPr lang="zh-CN" altLang="en-US" smtClean="0"/>
              <a:t/>
            </a:fld>
            <a:endParaRPr lang="zh-CN" altLang="en-US"/>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末尾幻灯片">
    <p:spTree>
      <p:nvGrpSpPr>
        <p:cNvPr id="85" name=""/>
        <p:cNvGrpSpPr/>
        <p:nvPr/>
      </p:nvGrpSpPr>
      <p:grpSpPr>
        <a:xfrm>
          <a:off x="0" y="0"/>
          <a:ext cx="0" cy="0"/>
        </a:xfrm>
      </p:grpSpPr>
      <p:sp>
        <p:nvSpPr>
          <p:cNvPr id="1048876" name="图片 8" descr="波浪3资源 2"/>
          <p:cNvSpPr/>
          <p:nvPr/>
        </p:nvSpPr>
        <p:spPr>
          <a:xfrm>
            <a:off x="5334000" y="0"/>
            <a:ext cx="6854934" cy="6854934"/>
          </a:xfrm>
          <a:custGeom>
            <a:gdLst>
              <a:gd name="connsiteX0" fmla="*/ 6854934 w 6854934"/>
              <a:gd name="connsiteY0" fmla="*/ 0 h 6854934"/>
              <a:gd name="connsiteX1" fmla="*/ 6854934 w 6854934"/>
              <a:gd name="connsiteY1" fmla="*/ 6854934 h 6854934"/>
              <a:gd name="connsiteX2" fmla="*/ 0 w 6854934"/>
              <a:gd name="connsiteY2" fmla="*/ 6854934 h 6854934"/>
              <a:gd name="connsiteX3" fmla="*/ 1655925 w 6854934"/>
              <a:gd name="connsiteY3" fmla="*/ 6225612 h 6854934"/>
              <a:gd name="connsiteX4" fmla="*/ 2285247 w 6854934"/>
              <a:gd name="connsiteY4" fmla="*/ 4569687 h 6854934"/>
              <a:gd name="connsiteX5" fmla="*/ 3941172 w 6854934"/>
              <a:gd name="connsiteY5" fmla="*/ 3940365 h 6854934"/>
              <a:gd name="connsiteX6" fmla="*/ 4570494 w 6854934"/>
              <a:gd name="connsiteY6" fmla="*/ 2284279 h 6854934"/>
              <a:gd name="connsiteX7" fmla="*/ 6226580 w 6854934"/>
              <a:gd name="connsiteY7" fmla="*/ 1654956 h 6854934"/>
              <a:gd name="connsiteX8" fmla="*/ 6854934 w 6854934"/>
              <a:gd name="connsiteY8" fmla="*/ 0 h 6854934"/>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854934" h="6854934">
                <a:moveTo>
                  <a:pt x="6854934" y="0"/>
                </a:moveTo>
                <a:lnTo>
                  <a:pt x="6854934" y="6854934"/>
                </a:lnTo>
                <a:lnTo>
                  <a:pt x="0" y="6854934"/>
                </a:lnTo>
                <a:cubicBezTo>
                  <a:pt x="571070" y="6283542"/>
                  <a:pt x="1084694" y="6797166"/>
                  <a:pt x="1655925" y="6225612"/>
                </a:cubicBezTo>
                <a:cubicBezTo>
                  <a:pt x="2227156" y="5654058"/>
                  <a:pt x="1713532" y="5140757"/>
                  <a:pt x="2285247" y="4569687"/>
                </a:cubicBezTo>
                <a:cubicBezTo>
                  <a:pt x="2856962" y="3998618"/>
                  <a:pt x="3369941" y="4511919"/>
                  <a:pt x="3941172" y="3940365"/>
                </a:cubicBezTo>
                <a:cubicBezTo>
                  <a:pt x="4512403" y="3368811"/>
                  <a:pt x="3998779" y="2855510"/>
                  <a:pt x="4570494" y="2284279"/>
                </a:cubicBezTo>
                <a:cubicBezTo>
                  <a:pt x="5142210" y="1713048"/>
                  <a:pt x="5655349" y="2226510"/>
                  <a:pt x="6226580" y="1654956"/>
                </a:cubicBezTo>
                <a:cubicBezTo>
                  <a:pt x="6797811" y="1083403"/>
                  <a:pt x="6283381" y="571231"/>
                  <a:pt x="6854934" y="0"/>
                </a:cubicBezTo>
                <a:close/>
              </a:path>
            </a:pathLst>
          </a:custGeom>
          <a:solidFill>
            <a:schemeClr val="accent4"/>
          </a:solidFill>
          <a:ln w="16136"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accent4"/>
              </a:solidFill>
            </a:endParaRPr>
          </a:p>
        </p:txBody>
      </p:sp>
      <p:sp>
        <p:nvSpPr>
          <p:cNvPr id="1048878" name="椭圆 22"/>
          <p:cNvSpPr>
            <a:spLocks noChangeAspect="1"/>
          </p:cNvSpPr>
          <p:nvPr userDrawn="1">
            <p:custDataLst>
              <p:tags r:id="rId1"/>
            </p:custDataLst>
          </p:nvPr>
        </p:nvSpPr>
        <p:spPr>
          <a:xfrm rot="10800000">
            <a:off x="8393430" y="658495"/>
            <a:ext cx="113665" cy="113665"/>
          </a:xfrm>
          <a:prstGeom prst="ellipse">
            <a:avLst/>
          </a:prstGeom>
          <a:solidFill>
            <a:schemeClr val="accent4"/>
          </a:solid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48880" name="椭圆 24"/>
          <p:cNvSpPr>
            <a:spLocks noChangeAspect="1"/>
          </p:cNvSpPr>
          <p:nvPr userDrawn="1">
            <p:custDataLst>
              <p:tags r:id="rId2"/>
            </p:custDataLst>
          </p:nvPr>
        </p:nvSpPr>
        <p:spPr>
          <a:xfrm rot="10800000">
            <a:off x="8393430" y="1012190"/>
            <a:ext cx="113665" cy="113665"/>
          </a:xfrm>
          <a:prstGeom prst="ellipse">
            <a:avLst/>
          </a:prstGeom>
          <a:solidFill>
            <a:schemeClr val="accent4"/>
          </a:solid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48882" name="椭圆 20"/>
          <p:cNvSpPr>
            <a:spLocks noChangeAspect="1"/>
          </p:cNvSpPr>
          <p:nvPr userDrawn="1">
            <p:custDataLst>
              <p:tags r:id="rId3"/>
            </p:custDataLst>
          </p:nvPr>
        </p:nvSpPr>
        <p:spPr>
          <a:xfrm rot="10800000">
            <a:off x="8797925" y="657860"/>
            <a:ext cx="113030" cy="113665"/>
          </a:xfrm>
          <a:prstGeom prst="ellipse">
            <a:avLst/>
          </a:prstGeom>
          <a:solidFill>
            <a:schemeClr val="accent4"/>
          </a:solid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48884" name="椭圆 21"/>
          <p:cNvSpPr>
            <a:spLocks noChangeAspect="1"/>
          </p:cNvSpPr>
          <p:nvPr userDrawn="1">
            <p:custDataLst>
              <p:tags r:id="rId4"/>
            </p:custDataLst>
          </p:nvPr>
        </p:nvSpPr>
        <p:spPr>
          <a:xfrm rot="10800000">
            <a:off x="8797925" y="1012190"/>
            <a:ext cx="113030" cy="113665"/>
          </a:xfrm>
          <a:prstGeom prst="ellipse">
            <a:avLst/>
          </a:prstGeom>
          <a:solidFill>
            <a:schemeClr val="accent4"/>
          </a:solid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48886" name="椭圆 16"/>
          <p:cNvSpPr>
            <a:spLocks noChangeAspect="1"/>
          </p:cNvSpPr>
          <p:nvPr userDrawn="1">
            <p:custDataLst>
              <p:tags r:id="rId5"/>
            </p:custDataLst>
          </p:nvPr>
        </p:nvSpPr>
        <p:spPr>
          <a:xfrm rot="10800000">
            <a:off x="9202420" y="657860"/>
            <a:ext cx="113030" cy="113665"/>
          </a:xfrm>
          <a:prstGeom prst="ellipse">
            <a:avLst/>
          </a:prstGeom>
          <a:solidFill>
            <a:schemeClr val="accent4"/>
          </a:solid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48888" name="椭圆 18"/>
          <p:cNvSpPr>
            <a:spLocks noChangeAspect="1"/>
          </p:cNvSpPr>
          <p:nvPr userDrawn="1">
            <p:custDataLst>
              <p:tags r:id="rId6"/>
            </p:custDataLst>
          </p:nvPr>
        </p:nvSpPr>
        <p:spPr>
          <a:xfrm rot="10800000">
            <a:off x="9202420" y="1012190"/>
            <a:ext cx="113030" cy="113665"/>
          </a:xfrm>
          <a:prstGeom prst="ellipse">
            <a:avLst/>
          </a:prstGeom>
          <a:solidFill>
            <a:schemeClr val="accent4"/>
          </a:solid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48890" name="椭圆 14"/>
          <p:cNvSpPr>
            <a:spLocks noChangeAspect="1"/>
          </p:cNvSpPr>
          <p:nvPr userDrawn="1">
            <p:custDataLst>
              <p:tags r:id="rId7"/>
            </p:custDataLst>
          </p:nvPr>
        </p:nvSpPr>
        <p:spPr>
          <a:xfrm rot="10800000">
            <a:off x="9606915" y="657860"/>
            <a:ext cx="113030" cy="113665"/>
          </a:xfrm>
          <a:prstGeom prst="ellipse">
            <a:avLst/>
          </a:prstGeom>
          <a:solidFill>
            <a:schemeClr val="accent4"/>
          </a:solid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48892" name="椭圆 15"/>
          <p:cNvSpPr>
            <a:spLocks noChangeAspect="1"/>
          </p:cNvSpPr>
          <p:nvPr userDrawn="1">
            <p:custDataLst>
              <p:tags r:id="rId8"/>
            </p:custDataLst>
          </p:nvPr>
        </p:nvSpPr>
        <p:spPr>
          <a:xfrm rot="10800000">
            <a:off x="9606915" y="1012190"/>
            <a:ext cx="113030" cy="113665"/>
          </a:xfrm>
          <a:prstGeom prst="ellipse">
            <a:avLst/>
          </a:prstGeom>
          <a:solidFill>
            <a:schemeClr val="accent4"/>
          </a:solid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48894" name="任意多边形: 形状 25"/>
          <p:cNvSpPr/>
          <p:nvPr userDrawn="1">
            <p:custDataLst>
              <p:tags r:id="rId9"/>
            </p:custDataLst>
          </p:nvPr>
        </p:nvSpPr>
        <p:spPr>
          <a:xfrm>
            <a:off x="9776460" y="4785995"/>
            <a:ext cx="2415540" cy="1172846"/>
          </a:xfrm>
          <a:custGeom>
            <a:gdLst>
              <a:gd name="connsiteX0" fmla="*/ 586423 w 2415540"/>
              <a:gd name="connsiteY0" fmla="*/ 0 h 1172846"/>
              <a:gd name="connsiteX1" fmla="*/ 2415540 w 2415540"/>
              <a:gd name="connsiteY1" fmla="*/ 0 h 1172846"/>
              <a:gd name="connsiteX2" fmla="*/ 2415540 w 2415540"/>
              <a:gd name="connsiteY2" fmla="*/ 1172846 h 1172846"/>
              <a:gd name="connsiteX3" fmla="*/ 586423 w 2415540"/>
              <a:gd name="connsiteY3" fmla="*/ 1172845 h 1172846"/>
              <a:gd name="connsiteX4" fmla="*/ 11914 w 2415540"/>
              <a:gd name="connsiteY4" fmla="*/ 704607 h 1172846"/>
              <a:gd name="connsiteX5" fmla="*/ 0 w 2415540"/>
              <a:gd name="connsiteY5" fmla="*/ 586423 h 1172846"/>
              <a:gd name="connsiteX6" fmla="*/ 11914 w 2415540"/>
              <a:gd name="connsiteY6" fmla="*/ 468238 h 1172846"/>
              <a:gd name="connsiteX7" fmla="*/ 586423 w 2415540"/>
              <a:gd name="connsiteY7" fmla="*/ 0 h 1172846"/>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415540" h="1172846">
                <a:moveTo>
                  <a:pt x="586423" y="0"/>
                </a:moveTo>
                <a:lnTo>
                  <a:pt x="2415540" y="0"/>
                </a:lnTo>
                <a:lnTo>
                  <a:pt x="2415540" y="1172846"/>
                </a:lnTo>
                <a:lnTo>
                  <a:pt x="586423" y="1172845"/>
                </a:lnTo>
                <a:cubicBezTo>
                  <a:pt x="303035" y="1172845"/>
                  <a:pt x="66596" y="971830"/>
                  <a:pt x="11914" y="704607"/>
                </a:cubicBezTo>
                <a:lnTo>
                  <a:pt x="0" y="586423"/>
                </a:lnTo>
                <a:lnTo>
                  <a:pt x="11914" y="468238"/>
                </a:lnTo>
                <a:cubicBezTo>
                  <a:pt x="66596" y="201016"/>
                  <a:pt x="303035" y="0"/>
                  <a:pt x="586423" y="0"/>
                </a:cubicBezTo>
                <a:close/>
              </a:path>
            </a:pathLst>
          </a:cu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48896" name="任意多边形: 形状 27"/>
          <p:cNvSpPr/>
          <p:nvPr userDrawn="1">
            <p:custDataLst>
              <p:tags r:id="rId10"/>
            </p:custDataLst>
          </p:nvPr>
        </p:nvSpPr>
        <p:spPr>
          <a:xfrm>
            <a:off x="1626870" y="0"/>
            <a:ext cx="1257935" cy="628650"/>
          </a:xfrm>
          <a:custGeom>
            <a:gdLst>
              <a:gd name="connsiteX0" fmla="*/ 26397 w 1257910"/>
              <a:gd name="connsiteY0" fmla="*/ 0 h 799585"/>
              <a:gd name="connsiteX1" fmla="*/ 1231513 w 1257910"/>
              <a:gd name="connsiteY1" fmla="*/ 0 h 799585"/>
              <a:gd name="connsiteX2" fmla="*/ 1245132 w 1257910"/>
              <a:gd name="connsiteY2" fmla="*/ 43874 h 799585"/>
              <a:gd name="connsiteX3" fmla="*/ 1257910 w 1257910"/>
              <a:gd name="connsiteY3" fmla="*/ 170630 h 799585"/>
              <a:gd name="connsiteX4" fmla="*/ 628955 w 1257910"/>
              <a:gd name="connsiteY4" fmla="*/ 799585 h 799585"/>
              <a:gd name="connsiteX5" fmla="*/ 0 w 1257910"/>
              <a:gd name="connsiteY5" fmla="*/ 170630 h 799585"/>
              <a:gd name="connsiteX6" fmla="*/ 12778 w 1257910"/>
              <a:gd name="connsiteY6" fmla="*/ 43874 h 799585"/>
              <a:gd name="connsiteX7" fmla="*/ 26397 w 1257910"/>
              <a:gd name="connsiteY7" fmla="*/ 0 h 799585"/>
              <a:gd name="connsiteX0-1" fmla="*/ 1231513 w 1322953"/>
              <a:gd name="connsiteY0-2" fmla="*/ 0 h 799585"/>
              <a:gd name="connsiteX1-3" fmla="*/ 1245132 w 1322953"/>
              <a:gd name="connsiteY1-4" fmla="*/ 43874 h 799585"/>
              <a:gd name="connsiteX2-5" fmla="*/ 1257910 w 1322953"/>
              <a:gd name="connsiteY2-6" fmla="*/ 170630 h 799585"/>
              <a:gd name="connsiteX3-7" fmla="*/ 628955 w 1322953"/>
              <a:gd name="connsiteY3-8" fmla="*/ 799585 h 799585"/>
              <a:gd name="connsiteX4-9" fmla="*/ 0 w 1322953"/>
              <a:gd name="connsiteY4-10" fmla="*/ 170630 h 799585"/>
              <a:gd name="connsiteX5-11" fmla="*/ 12778 w 1322953"/>
              <a:gd name="connsiteY5-12" fmla="*/ 43874 h 799585"/>
              <a:gd name="connsiteX6-13" fmla="*/ 26397 w 1322953"/>
              <a:gd name="connsiteY6-14" fmla="*/ 0 h 799585"/>
              <a:gd name="connsiteX7-15" fmla="*/ 1322953 w 1322953"/>
              <a:gd name="connsiteY7-16" fmla="*/ 91440 h 799585"/>
              <a:gd name="connsiteX0-17" fmla="*/ 1231513 w 1257910"/>
              <a:gd name="connsiteY0-18" fmla="*/ 0 h 799585"/>
              <a:gd name="connsiteX1-19" fmla="*/ 1245132 w 1257910"/>
              <a:gd name="connsiteY1-20" fmla="*/ 43874 h 799585"/>
              <a:gd name="connsiteX2-21" fmla="*/ 1257910 w 1257910"/>
              <a:gd name="connsiteY2-22" fmla="*/ 170630 h 799585"/>
              <a:gd name="connsiteX3-23" fmla="*/ 628955 w 1257910"/>
              <a:gd name="connsiteY3-24" fmla="*/ 799585 h 799585"/>
              <a:gd name="connsiteX4-25" fmla="*/ 0 w 1257910"/>
              <a:gd name="connsiteY4-26" fmla="*/ 170630 h 799585"/>
              <a:gd name="connsiteX5-27" fmla="*/ 12778 w 1257910"/>
              <a:gd name="connsiteY5-28" fmla="*/ 43874 h 799585"/>
              <a:gd name="connsiteX6-29" fmla="*/ 26397 w 1257910"/>
              <a:gd name="connsiteY6-30" fmla="*/ 0 h 799585"/>
              <a:gd name="connsiteX0-31" fmla="*/ 1245132 w 1257910"/>
              <a:gd name="connsiteY0-32" fmla="*/ 43874 h 799585"/>
              <a:gd name="connsiteX1-33" fmla="*/ 1257910 w 1257910"/>
              <a:gd name="connsiteY1-34" fmla="*/ 170630 h 799585"/>
              <a:gd name="connsiteX2-35" fmla="*/ 628955 w 1257910"/>
              <a:gd name="connsiteY2-36" fmla="*/ 799585 h 799585"/>
              <a:gd name="connsiteX3-37" fmla="*/ 0 w 1257910"/>
              <a:gd name="connsiteY3-38" fmla="*/ 170630 h 799585"/>
              <a:gd name="connsiteX4-39" fmla="*/ 12778 w 1257910"/>
              <a:gd name="connsiteY4-40" fmla="*/ 43874 h 799585"/>
              <a:gd name="connsiteX5-41" fmla="*/ 26397 w 1257910"/>
              <a:gd name="connsiteY5-42" fmla="*/ 0 h 799585"/>
              <a:gd name="connsiteX0-43" fmla="*/ 1245132 w 1257910"/>
              <a:gd name="connsiteY0-44" fmla="*/ 0 h 755711"/>
              <a:gd name="connsiteX1-45" fmla="*/ 1257910 w 1257910"/>
              <a:gd name="connsiteY1-46" fmla="*/ 126756 h 755711"/>
              <a:gd name="connsiteX2-47" fmla="*/ 628955 w 1257910"/>
              <a:gd name="connsiteY2-48" fmla="*/ 755711 h 755711"/>
              <a:gd name="connsiteX3-49" fmla="*/ 0 w 1257910"/>
              <a:gd name="connsiteY3-50" fmla="*/ 126756 h 755711"/>
              <a:gd name="connsiteX4-51" fmla="*/ 12778 w 1257910"/>
              <a:gd name="connsiteY4-52" fmla="*/ 0 h 755711"/>
              <a:gd name="connsiteX0-53" fmla="*/ 1257910 w 1257910"/>
              <a:gd name="connsiteY0-54" fmla="*/ 126756 h 755711"/>
              <a:gd name="connsiteX1-55" fmla="*/ 628955 w 1257910"/>
              <a:gd name="connsiteY1-56" fmla="*/ 755711 h 755711"/>
              <a:gd name="connsiteX2-57" fmla="*/ 0 w 1257910"/>
              <a:gd name="connsiteY2-58" fmla="*/ 126756 h 755711"/>
              <a:gd name="connsiteX3-59" fmla="*/ 12778 w 1257910"/>
              <a:gd name="connsiteY3-60" fmla="*/ 0 h 755711"/>
              <a:gd name="connsiteX0-61" fmla="*/ 1257910 w 1257910"/>
              <a:gd name="connsiteY0-62" fmla="*/ 0 h 628955"/>
              <a:gd name="connsiteX1-63" fmla="*/ 628955 w 1257910"/>
              <a:gd name="connsiteY1-64" fmla="*/ 628955 h 628955"/>
              <a:gd name="connsiteX2-65" fmla="*/ 0 w 1257910"/>
              <a:gd name="connsiteY2-66" fmla="*/ 0 h 628955"/>
            </a:gdLst>
            <a:cxnLst>
              <a:cxn ang="0">
                <a:pos x="connsiteX0-1" y="connsiteY0-2"/>
              </a:cxn>
              <a:cxn ang="0">
                <a:pos x="connsiteX1-3" y="connsiteY1-4"/>
              </a:cxn>
              <a:cxn ang="0">
                <a:pos x="connsiteX2-5" y="connsiteY2-6"/>
              </a:cxn>
            </a:cxnLst>
            <a:rect l="l" t="t" r="r" b="b"/>
            <a:pathLst>
              <a:path w="1257910" h="628955">
                <a:moveTo>
                  <a:pt x="1257910" y="0"/>
                </a:moveTo>
                <a:cubicBezTo>
                  <a:pt x="1257910" y="347362"/>
                  <a:pt x="976317" y="628955"/>
                  <a:pt x="628955" y="628955"/>
                </a:cubicBezTo>
                <a:cubicBezTo>
                  <a:pt x="281593" y="628955"/>
                  <a:pt x="0" y="347362"/>
                  <a:pt x="0" y="0"/>
                </a:cubicBezTo>
              </a:path>
            </a:pathLst>
          </a:custGeom>
          <a:noFill/>
          <a:ln>
            <a:solidFill>
              <a:schemeClr val="accent5">
                <a:alpha val="50000"/>
              </a:schemeClr>
            </a:solidFill>
          </a:ln>
        </p:spPr>
        <p:style>
          <a:lnRef idx="2">
            <a:schemeClr val="accent1">
              <a:lumMod val="75000"/>
            </a:schemeClr>
          </a:lnRef>
          <a:fillRef idx="1">
            <a:schemeClr val="accent1"/>
          </a:fillRef>
          <a:effectRef idx="0">
            <a:srgbClr val="FFFFFF"/>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48898" name="任意多边形: 形状 28"/>
          <p:cNvSpPr/>
          <p:nvPr userDrawn="1">
            <p:custDataLst>
              <p:tags r:id="rId11"/>
            </p:custDataLst>
          </p:nvPr>
        </p:nvSpPr>
        <p:spPr>
          <a:xfrm>
            <a:off x="1452880" y="0"/>
            <a:ext cx="1605915" cy="802640"/>
          </a:xfrm>
          <a:custGeom>
            <a:gdLst>
              <a:gd name="connsiteX0" fmla="*/ 26397 w 1257910"/>
              <a:gd name="connsiteY0" fmla="*/ 0 h 799585"/>
              <a:gd name="connsiteX1" fmla="*/ 1231513 w 1257910"/>
              <a:gd name="connsiteY1" fmla="*/ 0 h 799585"/>
              <a:gd name="connsiteX2" fmla="*/ 1245132 w 1257910"/>
              <a:gd name="connsiteY2" fmla="*/ 43874 h 799585"/>
              <a:gd name="connsiteX3" fmla="*/ 1257910 w 1257910"/>
              <a:gd name="connsiteY3" fmla="*/ 170630 h 799585"/>
              <a:gd name="connsiteX4" fmla="*/ 628955 w 1257910"/>
              <a:gd name="connsiteY4" fmla="*/ 799585 h 799585"/>
              <a:gd name="connsiteX5" fmla="*/ 0 w 1257910"/>
              <a:gd name="connsiteY5" fmla="*/ 170630 h 799585"/>
              <a:gd name="connsiteX6" fmla="*/ 12778 w 1257910"/>
              <a:gd name="connsiteY6" fmla="*/ 43874 h 799585"/>
              <a:gd name="connsiteX7" fmla="*/ 26397 w 1257910"/>
              <a:gd name="connsiteY7" fmla="*/ 0 h 799585"/>
              <a:gd name="connsiteX0-1" fmla="*/ 1231513 w 1322953"/>
              <a:gd name="connsiteY0-2" fmla="*/ 0 h 799585"/>
              <a:gd name="connsiteX1-3" fmla="*/ 1245132 w 1322953"/>
              <a:gd name="connsiteY1-4" fmla="*/ 43874 h 799585"/>
              <a:gd name="connsiteX2-5" fmla="*/ 1257910 w 1322953"/>
              <a:gd name="connsiteY2-6" fmla="*/ 170630 h 799585"/>
              <a:gd name="connsiteX3-7" fmla="*/ 628955 w 1322953"/>
              <a:gd name="connsiteY3-8" fmla="*/ 799585 h 799585"/>
              <a:gd name="connsiteX4-9" fmla="*/ 0 w 1322953"/>
              <a:gd name="connsiteY4-10" fmla="*/ 170630 h 799585"/>
              <a:gd name="connsiteX5-11" fmla="*/ 12778 w 1322953"/>
              <a:gd name="connsiteY5-12" fmla="*/ 43874 h 799585"/>
              <a:gd name="connsiteX6-13" fmla="*/ 26397 w 1322953"/>
              <a:gd name="connsiteY6-14" fmla="*/ 0 h 799585"/>
              <a:gd name="connsiteX7-15" fmla="*/ 1322953 w 1322953"/>
              <a:gd name="connsiteY7-16" fmla="*/ 91440 h 799585"/>
              <a:gd name="connsiteX0-17" fmla="*/ 1231513 w 1257910"/>
              <a:gd name="connsiteY0-18" fmla="*/ 0 h 799585"/>
              <a:gd name="connsiteX1-19" fmla="*/ 1245132 w 1257910"/>
              <a:gd name="connsiteY1-20" fmla="*/ 43874 h 799585"/>
              <a:gd name="connsiteX2-21" fmla="*/ 1257910 w 1257910"/>
              <a:gd name="connsiteY2-22" fmla="*/ 170630 h 799585"/>
              <a:gd name="connsiteX3-23" fmla="*/ 628955 w 1257910"/>
              <a:gd name="connsiteY3-24" fmla="*/ 799585 h 799585"/>
              <a:gd name="connsiteX4-25" fmla="*/ 0 w 1257910"/>
              <a:gd name="connsiteY4-26" fmla="*/ 170630 h 799585"/>
              <a:gd name="connsiteX5-27" fmla="*/ 12778 w 1257910"/>
              <a:gd name="connsiteY5-28" fmla="*/ 43874 h 799585"/>
              <a:gd name="connsiteX6-29" fmla="*/ 26397 w 1257910"/>
              <a:gd name="connsiteY6-30" fmla="*/ 0 h 799585"/>
              <a:gd name="connsiteX0-31" fmla="*/ 1245132 w 1257910"/>
              <a:gd name="connsiteY0-32" fmla="*/ 43874 h 799585"/>
              <a:gd name="connsiteX1-33" fmla="*/ 1257910 w 1257910"/>
              <a:gd name="connsiteY1-34" fmla="*/ 170630 h 799585"/>
              <a:gd name="connsiteX2-35" fmla="*/ 628955 w 1257910"/>
              <a:gd name="connsiteY2-36" fmla="*/ 799585 h 799585"/>
              <a:gd name="connsiteX3-37" fmla="*/ 0 w 1257910"/>
              <a:gd name="connsiteY3-38" fmla="*/ 170630 h 799585"/>
              <a:gd name="connsiteX4-39" fmla="*/ 12778 w 1257910"/>
              <a:gd name="connsiteY4-40" fmla="*/ 43874 h 799585"/>
              <a:gd name="connsiteX5-41" fmla="*/ 26397 w 1257910"/>
              <a:gd name="connsiteY5-42" fmla="*/ 0 h 799585"/>
              <a:gd name="connsiteX0-43" fmla="*/ 1245132 w 1257910"/>
              <a:gd name="connsiteY0-44" fmla="*/ 0 h 755711"/>
              <a:gd name="connsiteX1-45" fmla="*/ 1257910 w 1257910"/>
              <a:gd name="connsiteY1-46" fmla="*/ 126756 h 755711"/>
              <a:gd name="connsiteX2-47" fmla="*/ 628955 w 1257910"/>
              <a:gd name="connsiteY2-48" fmla="*/ 755711 h 755711"/>
              <a:gd name="connsiteX3-49" fmla="*/ 0 w 1257910"/>
              <a:gd name="connsiteY3-50" fmla="*/ 126756 h 755711"/>
              <a:gd name="connsiteX4-51" fmla="*/ 12778 w 1257910"/>
              <a:gd name="connsiteY4-52" fmla="*/ 0 h 755711"/>
              <a:gd name="connsiteX0-53" fmla="*/ 1257910 w 1257910"/>
              <a:gd name="connsiteY0-54" fmla="*/ 126756 h 755711"/>
              <a:gd name="connsiteX1-55" fmla="*/ 628955 w 1257910"/>
              <a:gd name="connsiteY1-56" fmla="*/ 755711 h 755711"/>
              <a:gd name="connsiteX2-57" fmla="*/ 0 w 1257910"/>
              <a:gd name="connsiteY2-58" fmla="*/ 126756 h 755711"/>
              <a:gd name="connsiteX3-59" fmla="*/ 12778 w 1257910"/>
              <a:gd name="connsiteY3-60" fmla="*/ 0 h 755711"/>
              <a:gd name="connsiteX0-61" fmla="*/ 1257910 w 1257910"/>
              <a:gd name="connsiteY0-62" fmla="*/ 0 h 628955"/>
              <a:gd name="connsiteX1-63" fmla="*/ 628955 w 1257910"/>
              <a:gd name="connsiteY1-64" fmla="*/ 628955 h 628955"/>
              <a:gd name="connsiteX2-65" fmla="*/ 0 w 1257910"/>
              <a:gd name="connsiteY2-66" fmla="*/ 0 h 628955"/>
            </a:gdLst>
            <a:cxnLst>
              <a:cxn ang="0">
                <a:pos x="connsiteX0-1" y="connsiteY0-2"/>
              </a:cxn>
              <a:cxn ang="0">
                <a:pos x="connsiteX1-3" y="connsiteY1-4"/>
              </a:cxn>
              <a:cxn ang="0">
                <a:pos x="connsiteX2-5" y="connsiteY2-6"/>
              </a:cxn>
            </a:cxnLst>
            <a:rect l="l" t="t" r="r" b="b"/>
            <a:pathLst>
              <a:path w="1257910" h="628955">
                <a:moveTo>
                  <a:pt x="1257910" y="0"/>
                </a:moveTo>
                <a:cubicBezTo>
                  <a:pt x="1257910" y="347362"/>
                  <a:pt x="976317" y="628955"/>
                  <a:pt x="628955" y="628955"/>
                </a:cubicBezTo>
                <a:cubicBezTo>
                  <a:pt x="281593" y="628955"/>
                  <a:pt x="0" y="347362"/>
                  <a:pt x="0" y="0"/>
                </a:cubicBezTo>
              </a:path>
            </a:pathLst>
          </a:custGeom>
          <a:noFill/>
          <a:ln>
            <a:solidFill>
              <a:schemeClr val="accent5">
                <a:alpha val="50000"/>
              </a:schemeClr>
            </a:solidFill>
          </a:ln>
        </p:spPr>
        <p:style>
          <a:lnRef idx="2">
            <a:schemeClr val="accent1">
              <a:lumMod val="75000"/>
            </a:schemeClr>
          </a:lnRef>
          <a:fillRef idx="1">
            <a:schemeClr val="accent1"/>
          </a:fillRef>
          <a:effectRef idx="0">
            <a:srgbClr val="FFFFFF"/>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en-US" altLang="zh-CN"/>
          </a:p>
          <a:p>
            <a:pPr algn="ctr"/>
            <a:endParaRPr lang="zh-CN" altLang="en-US"/>
          </a:p>
        </p:txBody>
      </p:sp>
      <p:sp>
        <p:nvSpPr>
          <p:cNvPr id="1048900" name="任意多边形: 形状 29"/>
          <p:cNvSpPr/>
          <p:nvPr userDrawn="1">
            <p:custDataLst>
              <p:tags r:id="rId12"/>
            </p:custDataLst>
          </p:nvPr>
        </p:nvSpPr>
        <p:spPr>
          <a:xfrm>
            <a:off x="1285240" y="0"/>
            <a:ext cx="1941195" cy="970915"/>
          </a:xfrm>
          <a:custGeom>
            <a:gdLst>
              <a:gd name="connsiteX0" fmla="*/ 26397 w 1257910"/>
              <a:gd name="connsiteY0" fmla="*/ 0 h 799585"/>
              <a:gd name="connsiteX1" fmla="*/ 1231513 w 1257910"/>
              <a:gd name="connsiteY1" fmla="*/ 0 h 799585"/>
              <a:gd name="connsiteX2" fmla="*/ 1245132 w 1257910"/>
              <a:gd name="connsiteY2" fmla="*/ 43874 h 799585"/>
              <a:gd name="connsiteX3" fmla="*/ 1257910 w 1257910"/>
              <a:gd name="connsiteY3" fmla="*/ 170630 h 799585"/>
              <a:gd name="connsiteX4" fmla="*/ 628955 w 1257910"/>
              <a:gd name="connsiteY4" fmla="*/ 799585 h 799585"/>
              <a:gd name="connsiteX5" fmla="*/ 0 w 1257910"/>
              <a:gd name="connsiteY5" fmla="*/ 170630 h 799585"/>
              <a:gd name="connsiteX6" fmla="*/ 12778 w 1257910"/>
              <a:gd name="connsiteY6" fmla="*/ 43874 h 799585"/>
              <a:gd name="connsiteX7" fmla="*/ 26397 w 1257910"/>
              <a:gd name="connsiteY7" fmla="*/ 0 h 799585"/>
              <a:gd name="connsiteX0-1" fmla="*/ 1231513 w 1322953"/>
              <a:gd name="connsiteY0-2" fmla="*/ 0 h 799585"/>
              <a:gd name="connsiteX1-3" fmla="*/ 1245132 w 1322953"/>
              <a:gd name="connsiteY1-4" fmla="*/ 43874 h 799585"/>
              <a:gd name="connsiteX2-5" fmla="*/ 1257910 w 1322953"/>
              <a:gd name="connsiteY2-6" fmla="*/ 170630 h 799585"/>
              <a:gd name="connsiteX3-7" fmla="*/ 628955 w 1322953"/>
              <a:gd name="connsiteY3-8" fmla="*/ 799585 h 799585"/>
              <a:gd name="connsiteX4-9" fmla="*/ 0 w 1322953"/>
              <a:gd name="connsiteY4-10" fmla="*/ 170630 h 799585"/>
              <a:gd name="connsiteX5-11" fmla="*/ 12778 w 1322953"/>
              <a:gd name="connsiteY5-12" fmla="*/ 43874 h 799585"/>
              <a:gd name="connsiteX6-13" fmla="*/ 26397 w 1322953"/>
              <a:gd name="connsiteY6-14" fmla="*/ 0 h 799585"/>
              <a:gd name="connsiteX7-15" fmla="*/ 1322953 w 1322953"/>
              <a:gd name="connsiteY7-16" fmla="*/ 91440 h 799585"/>
              <a:gd name="connsiteX0-17" fmla="*/ 1231513 w 1257910"/>
              <a:gd name="connsiteY0-18" fmla="*/ 0 h 799585"/>
              <a:gd name="connsiteX1-19" fmla="*/ 1245132 w 1257910"/>
              <a:gd name="connsiteY1-20" fmla="*/ 43874 h 799585"/>
              <a:gd name="connsiteX2-21" fmla="*/ 1257910 w 1257910"/>
              <a:gd name="connsiteY2-22" fmla="*/ 170630 h 799585"/>
              <a:gd name="connsiteX3-23" fmla="*/ 628955 w 1257910"/>
              <a:gd name="connsiteY3-24" fmla="*/ 799585 h 799585"/>
              <a:gd name="connsiteX4-25" fmla="*/ 0 w 1257910"/>
              <a:gd name="connsiteY4-26" fmla="*/ 170630 h 799585"/>
              <a:gd name="connsiteX5-27" fmla="*/ 12778 w 1257910"/>
              <a:gd name="connsiteY5-28" fmla="*/ 43874 h 799585"/>
              <a:gd name="connsiteX6-29" fmla="*/ 26397 w 1257910"/>
              <a:gd name="connsiteY6-30" fmla="*/ 0 h 799585"/>
              <a:gd name="connsiteX0-31" fmla="*/ 1245132 w 1257910"/>
              <a:gd name="connsiteY0-32" fmla="*/ 43874 h 799585"/>
              <a:gd name="connsiteX1-33" fmla="*/ 1257910 w 1257910"/>
              <a:gd name="connsiteY1-34" fmla="*/ 170630 h 799585"/>
              <a:gd name="connsiteX2-35" fmla="*/ 628955 w 1257910"/>
              <a:gd name="connsiteY2-36" fmla="*/ 799585 h 799585"/>
              <a:gd name="connsiteX3-37" fmla="*/ 0 w 1257910"/>
              <a:gd name="connsiteY3-38" fmla="*/ 170630 h 799585"/>
              <a:gd name="connsiteX4-39" fmla="*/ 12778 w 1257910"/>
              <a:gd name="connsiteY4-40" fmla="*/ 43874 h 799585"/>
              <a:gd name="connsiteX5-41" fmla="*/ 26397 w 1257910"/>
              <a:gd name="connsiteY5-42" fmla="*/ 0 h 799585"/>
              <a:gd name="connsiteX0-43" fmla="*/ 1245132 w 1257910"/>
              <a:gd name="connsiteY0-44" fmla="*/ 0 h 755711"/>
              <a:gd name="connsiteX1-45" fmla="*/ 1257910 w 1257910"/>
              <a:gd name="connsiteY1-46" fmla="*/ 126756 h 755711"/>
              <a:gd name="connsiteX2-47" fmla="*/ 628955 w 1257910"/>
              <a:gd name="connsiteY2-48" fmla="*/ 755711 h 755711"/>
              <a:gd name="connsiteX3-49" fmla="*/ 0 w 1257910"/>
              <a:gd name="connsiteY3-50" fmla="*/ 126756 h 755711"/>
              <a:gd name="connsiteX4-51" fmla="*/ 12778 w 1257910"/>
              <a:gd name="connsiteY4-52" fmla="*/ 0 h 755711"/>
              <a:gd name="connsiteX0-53" fmla="*/ 1257910 w 1257910"/>
              <a:gd name="connsiteY0-54" fmla="*/ 126756 h 755711"/>
              <a:gd name="connsiteX1-55" fmla="*/ 628955 w 1257910"/>
              <a:gd name="connsiteY1-56" fmla="*/ 755711 h 755711"/>
              <a:gd name="connsiteX2-57" fmla="*/ 0 w 1257910"/>
              <a:gd name="connsiteY2-58" fmla="*/ 126756 h 755711"/>
              <a:gd name="connsiteX3-59" fmla="*/ 12778 w 1257910"/>
              <a:gd name="connsiteY3-60" fmla="*/ 0 h 755711"/>
              <a:gd name="connsiteX0-61" fmla="*/ 1257910 w 1257910"/>
              <a:gd name="connsiteY0-62" fmla="*/ 0 h 628955"/>
              <a:gd name="connsiteX1-63" fmla="*/ 628955 w 1257910"/>
              <a:gd name="connsiteY1-64" fmla="*/ 628955 h 628955"/>
              <a:gd name="connsiteX2-65" fmla="*/ 0 w 1257910"/>
              <a:gd name="connsiteY2-66" fmla="*/ 0 h 628955"/>
            </a:gdLst>
            <a:cxnLst>
              <a:cxn ang="0">
                <a:pos x="connsiteX0-1" y="connsiteY0-2"/>
              </a:cxn>
              <a:cxn ang="0">
                <a:pos x="connsiteX1-3" y="connsiteY1-4"/>
              </a:cxn>
              <a:cxn ang="0">
                <a:pos x="connsiteX2-5" y="connsiteY2-6"/>
              </a:cxn>
            </a:cxnLst>
            <a:rect l="l" t="t" r="r" b="b"/>
            <a:pathLst>
              <a:path w="1257910" h="628955">
                <a:moveTo>
                  <a:pt x="1257910" y="0"/>
                </a:moveTo>
                <a:cubicBezTo>
                  <a:pt x="1257910" y="347362"/>
                  <a:pt x="976317" y="628955"/>
                  <a:pt x="628955" y="628955"/>
                </a:cubicBezTo>
                <a:cubicBezTo>
                  <a:pt x="281593" y="628955"/>
                  <a:pt x="0" y="347362"/>
                  <a:pt x="0" y="0"/>
                </a:cubicBezTo>
              </a:path>
            </a:pathLst>
          </a:custGeom>
          <a:noFill/>
          <a:ln>
            <a:solidFill>
              <a:schemeClr val="accent5">
                <a:alpha val="50000"/>
              </a:schemeClr>
            </a:solidFill>
          </a:ln>
        </p:spPr>
        <p:style>
          <a:lnRef idx="2">
            <a:schemeClr val="accent1">
              <a:lumMod val="75000"/>
            </a:schemeClr>
          </a:lnRef>
          <a:fillRef idx="1">
            <a:schemeClr val="accent1"/>
          </a:fillRef>
          <a:effectRef idx="0">
            <a:srgbClr val="FFFFFF"/>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en-US" altLang="zh-CN"/>
          </a:p>
          <a:p>
            <a:pPr algn="ctr"/>
            <a:endParaRPr lang="zh-CN" altLang="en-US"/>
          </a:p>
        </p:txBody>
      </p:sp>
      <p:sp>
        <p:nvSpPr>
          <p:cNvPr id="1048902" name="任意多边形: 形状 30"/>
          <p:cNvSpPr/>
          <p:nvPr userDrawn="1">
            <p:custDataLst>
              <p:tags r:id="rId13"/>
            </p:custDataLst>
          </p:nvPr>
        </p:nvSpPr>
        <p:spPr>
          <a:xfrm>
            <a:off x="1103630" y="0"/>
            <a:ext cx="2304415" cy="1152525"/>
          </a:xfrm>
          <a:custGeom>
            <a:gdLst>
              <a:gd name="connsiteX0" fmla="*/ 26397 w 1257910"/>
              <a:gd name="connsiteY0" fmla="*/ 0 h 799585"/>
              <a:gd name="connsiteX1" fmla="*/ 1231513 w 1257910"/>
              <a:gd name="connsiteY1" fmla="*/ 0 h 799585"/>
              <a:gd name="connsiteX2" fmla="*/ 1245132 w 1257910"/>
              <a:gd name="connsiteY2" fmla="*/ 43874 h 799585"/>
              <a:gd name="connsiteX3" fmla="*/ 1257910 w 1257910"/>
              <a:gd name="connsiteY3" fmla="*/ 170630 h 799585"/>
              <a:gd name="connsiteX4" fmla="*/ 628955 w 1257910"/>
              <a:gd name="connsiteY4" fmla="*/ 799585 h 799585"/>
              <a:gd name="connsiteX5" fmla="*/ 0 w 1257910"/>
              <a:gd name="connsiteY5" fmla="*/ 170630 h 799585"/>
              <a:gd name="connsiteX6" fmla="*/ 12778 w 1257910"/>
              <a:gd name="connsiteY6" fmla="*/ 43874 h 799585"/>
              <a:gd name="connsiteX7" fmla="*/ 26397 w 1257910"/>
              <a:gd name="connsiteY7" fmla="*/ 0 h 799585"/>
              <a:gd name="connsiteX0-1" fmla="*/ 1231513 w 1322953"/>
              <a:gd name="connsiteY0-2" fmla="*/ 0 h 799585"/>
              <a:gd name="connsiteX1-3" fmla="*/ 1245132 w 1322953"/>
              <a:gd name="connsiteY1-4" fmla="*/ 43874 h 799585"/>
              <a:gd name="connsiteX2-5" fmla="*/ 1257910 w 1322953"/>
              <a:gd name="connsiteY2-6" fmla="*/ 170630 h 799585"/>
              <a:gd name="connsiteX3-7" fmla="*/ 628955 w 1322953"/>
              <a:gd name="connsiteY3-8" fmla="*/ 799585 h 799585"/>
              <a:gd name="connsiteX4-9" fmla="*/ 0 w 1322953"/>
              <a:gd name="connsiteY4-10" fmla="*/ 170630 h 799585"/>
              <a:gd name="connsiteX5-11" fmla="*/ 12778 w 1322953"/>
              <a:gd name="connsiteY5-12" fmla="*/ 43874 h 799585"/>
              <a:gd name="connsiteX6-13" fmla="*/ 26397 w 1322953"/>
              <a:gd name="connsiteY6-14" fmla="*/ 0 h 799585"/>
              <a:gd name="connsiteX7-15" fmla="*/ 1322953 w 1322953"/>
              <a:gd name="connsiteY7-16" fmla="*/ 91440 h 799585"/>
              <a:gd name="connsiteX0-17" fmla="*/ 1231513 w 1257910"/>
              <a:gd name="connsiteY0-18" fmla="*/ 0 h 799585"/>
              <a:gd name="connsiteX1-19" fmla="*/ 1245132 w 1257910"/>
              <a:gd name="connsiteY1-20" fmla="*/ 43874 h 799585"/>
              <a:gd name="connsiteX2-21" fmla="*/ 1257910 w 1257910"/>
              <a:gd name="connsiteY2-22" fmla="*/ 170630 h 799585"/>
              <a:gd name="connsiteX3-23" fmla="*/ 628955 w 1257910"/>
              <a:gd name="connsiteY3-24" fmla="*/ 799585 h 799585"/>
              <a:gd name="connsiteX4-25" fmla="*/ 0 w 1257910"/>
              <a:gd name="connsiteY4-26" fmla="*/ 170630 h 799585"/>
              <a:gd name="connsiteX5-27" fmla="*/ 12778 w 1257910"/>
              <a:gd name="connsiteY5-28" fmla="*/ 43874 h 799585"/>
              <a:gd name="connsiteX6-29" fmla="*/ 26397 w 1257910"/>
              <a:gd name="connsiteY6-30" fmla="*/ 0 h 799585"/>
              <a:gd name="connsiteX0-31" fmla="*/ 1245132 w 1257910"/>
              <a:gd name="connsiteY0-32" fmla="*/ 43874 h 799585"/>
              <a:gd name="connsiteX1-33" fmla="*/ 1257910 w 1257910"/>
              <a:gd name="connsiteY1-34" fmla="*/ 170630 h 799585"/>
              <a:gd name="connsiteX2-35" fmla="*/ 628955 w 1257910"/>
              <a:gd name="connsiteY2-36" fmla="*/ 799585 h 799585"/>
              <a:gd name="connsiteX3-37" fmla="*/ 0 w 1257910"/>
              <a:gd name="connsiteY3-38" fmla="*/ 170630 h 799585"/>
              <a:gd name="connsiteX4-39" fmla="*/ 12778 w 1257910"/>
              <a:gd name="connsiteY4-40" fmla="*/ 43874 h 799585"/>
              <a:gd name="connsiteX5-41" fmla="*/ 26397 w 1257910"/>
              <a:gd name="connsiteY5-42" fmla="*/ 0 h 799585"/>
              <a:gd name="connsiteX0-43" fmla="*/ 1245132 w 1257910"/>
              <a:gd name="connsiteY0-44" fmla="*/ 0 h 755711"/>
              <a:gd name="connsiteX1-45" fmla="*/ 1257910 w 1257910"/>
              <a:gd name="connsiteY1-46" fmla="*/ 126756 h 755711"/>
              <a:gd name="connsiteX2-47" fmla="*/ 628955 w 1257910"/>
              <a:gd name="connsiteY2-48" fmla="*/ 755711 h 755711"/>
              <a:gd name="connsiteX3-49" fmla="*/ 0 w 1257910"/>
              <a:gd name="connsiteY3-50" fmla="*/ 126756 h 755711"/>
              <a:gd name="connsiteX4-51" fmla="*/ 12778 w 1257910"/>
              <a:gd name="connsiteY4-52" fmla="*/ 0 h 755711"/>
              <a:gd name="connsiteX0-53" fmla="*/ 1257910 w 1257910"/>
              <a:gd name="connsiteY0-54" fmla="*/ 126756 h 755711"/>
              <a:gd name="connsiteX1-55" fmla="*/ 628955 w 1257910"/>
              <a:gd name="connsiteY1-56" fmla="*/ 755711 h 755711"/>
              <a:gd name="connsiteX2-57" fmla="*/ 0 w 1257910"/>
              <a:gd name="connsiteY2-58" fmla="*/ 126756 h 755711"/>
              <a:gd name="connsiteX3-59" fmla="*/ 12778 w 1257910"/>
              <a:gd name="connsiteY3-60" fmla="*/ 0 h 755711"/>
              <a:gd name="connsiteX0-61" fmla="*/ 1257910 w 1257910"/>
              <a:gd name="connsiteY0-62" fmla="*/ 0 h 628955"/>
              <a:gd name="connsiteX1-63" fmla="*/ 628955 w 1257910"/>
              <a:gd name="connsiteY1-64" fmla="*/ 628955 h 628955"/>
              <a:gd name="connsiteX2-65" fmla="*/ 0 w 1257910"/>
              <a:gd name="connsiteY2-66" fmla="*/ 0 h 628955"/>
            </a:gdLst>
            <a:cxnLst>
              <a:cxn ang="0">
                <a:pos x="connsiteX0-1" y="connsiteY0-2"/>
              </a:cxn>
              <a:cxn ang="0">
                <a:pos x="connsiteX1-3" y="connsiteY1-4"/>
              </a:cxn>
              <a:cxn ang="0">
                <a:pos x="connsiteX2-5" y="connsiteY2-6"/>
              </a:cxn>
            </a:cxnLst>
            <a:rect l="l" t="t" r="r" b="b"/>
            <a:pathLst>
              <a:path w="1257910" h="628955">
                <a:moveTo>
                  <a:pt x="1257910" y="0"/>
                </a:moveTo>
                <a:cubicBezTo>
                  <a:pt x="1257910" y="347362"/>
                  <a:pt x="976317" y="628955"/>
                  <a:pt x="628955" y="628955"/>
                </a:cubicBezTo>
                <a:cubicBezTo>
                  <a:pt x="281593" y="628955"/>
                  <a:pt x="0" y="347362"/>
                  <a:pt x="0" y="0"/>
                </a:cubicBezTo>
              </a:path>
            </a:pathLst>
          </a:custGeom>
          <a:noFill/>
          <a:ln>
            <a:solidFill>
              <a:schemeClr val="accent5">
                <a:alpha val="50000"/>
              </a:schemeClr>
            </a:solidFill>
          </a:ln>
        </p:spPr>
        <p:style>
          <a:lnRef idx="2">
            <a:schemeClr val="accent1">
              <a:lumMod val="75000"/>
            </a:schemeClr>
          </a:lnRef>
          <a:fillRef idx="1">
            <a:schemeClr val="accent1"/>
          </a:fillRef>
          <a:effectRef idx="0">
            <a:srgbClr val="FFFFFF"/>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en-US" altLang="zh-CN"/>
          </a:p>
          <a:p>
            <a:pPr algn="ctr"/>
            <a:endParaRPr lang="zh-CN" altLang="en-US"/>
          </a:p>
        </p:txBody>
      </p:sp>
      <p:sp>
        <p:nvSpPr>
          <p:cNvPr id="1048904" name="任意多边形: 形状 31"/>
          <p:cNvSpPr/>
          <p:nvPr userDrawn="1">
            <p:custDataLst>
              <p:tags r:id="rId14"/>
            </p:custDataLst>
          </p:nvPr>
        </p:nvSpPr>
        <p:spPr>
          <a:xfrm>
            <a:off x="890905" y="0"/>
            <a:ext cx="2728595" cy="1364615"/>
          </a:xfrm>
          <a:custGeom>
            <a:gdLst>
              <a:gd name="connsiteX0" fmla="*/ 26397 w 1257910"/>
              <a:gd name="connsiteY0" fmla="*/ 0 h 799585"/>
              <a:gd name="connsiteX1" fmla="*/ 1231513 w 1257910"/>
              <a:gd name="connsiteY1" fmla="*/ 0 h 799585"/>
              <a:gd name="connsiteX2" fmla="*/ 1245132 w 1257910"/>
              <a:gd name="connsiteY2" fmla="*/ 43874 h 799585"/>
              <a:gd name="connsiteX3" fmla="*/ 1257910 w 1257910"/>
              <a:gd name="connsiteY3" fmla="*/ 170630 h 799585"/>
              <a:gd name="connsiteX4" fmla="*/ 628955 w 1257910"/>
              <a:gd name="connsiteY4" fmla="*/ 799585 h 799585"/>
              <a:gd name="connsiteX5" fmla="*/ 0 w 1257910"/>
              <a:gd name="connsiteY5" fmla="*/ 170630 h 799585"/>
              <a:gd name="connsiteX6" fmla="*/ 12778 w 1257910"/>
              <a:gd name="connsiteY6" fmla="*/ 43874 h 799585"/>
              <a:gd name="connsiteX7" fmla="*/ 26397 w 1257910"/>
              <a:gd name="connsiteY7" fmla="*/ 0 h 799585"/>
              <a:gd name="connsiteX0-1" fmla="*/ 1231513 w 1322953"/>
              <a:gd name="connsiteY0-2" fmla="*/ 0 h 799585"/>
              <a:gd name="connsiteX1-3" fmla="*/ 1245132 w 1322953"/>
              <a:gd name="connsiteY1-4" fmla="*/ 43874 h 799585"/>
              <a:gd name="connsiteX2-5" fmla="*/ 1257910 w 1322953"/>
              <a:gd name="connsiteY2-6" fmla="*/ 170630 h 799585"/>
              <a:gd name="connsiteX3-7" fmla="*/ 628955 w 1322953"/>
              <a:gd name="connsiteY3-8" fmla="*/ 799585 h 799585"/>
              <a:gd name="connsiteX4-9" fmla="*/ 0 w 1322953"/>
              <a:gd name="connsiteY4-10" fmla="*/ 170630 h 799585"/>
              <a:gd name="connsiteX5-11" fmla="*/ 12778 w 1322953"/>
              <a:gd name="connsiteY5-12" fmla="*/ 43874 h 799585"/>
              <a:gd name="connsiteX6-13" fmla="*/ 26397 w 1322953"/>
              <a:gd name="connsiteY6-14" fmla="*/ 0 h 799585"/>
              <a:gd name="connsiteX7-15" fmla="*/ 1322953 w 1322953"/>
              <a:gd name="connsiteY7-16" fmla="*/ 91440 h 799585"/>
              <a:gd name="connsiteX0-17" fmla="*/ 1231513 w 1257910"/>
              <a:gd name="connsiteY0-18" fmla="*/ 0 h 799585"/>
              <a:gd name="connsiteX1-19" fmla="*/ 1245132 w 1257910"/>
              <a:gd name="connsiteY1-20" fmla="*/ 43874 h 799585"/>
              <a:gd name="connsiteX2-21" fmla="*/ 1257910 w 1257910"/>
              <a:gd name="connsiteY2-22" fmla="*/ 170630 h 799585"/>
              <a:gd name="connsiteX3-23" fmla="*/ 628955 w 1257910"/>
              <a:gd name="connsiteY3-24" fmla="*/ 799585 h 799585"/>
              <a:gd name="connsiteX4-25" fmla="*/ 0 w 1257910"/>
              <a:gd name="connsiteY4-26" fmla="*/ 170630 h 799585"/>
              <a:gd name="connsiteX5-27" fmla="*/ 12778 w 1257910"/>
              <a:gd name="connsiteY5-28" fmla="*/ 43874 h 799585"/>
              <a:gd name="connsiteX6-29" fmla="*/ 26397 w 1257910"/>
              <a:gd name="connsiteY6-30" fmla="*/ 0 h 799585"/>
              <a:gd name="connsiteX0-31" fmla="*/ 1245132 w 1257910"/>
              <a:gd name="connsiteY0-32" fmla="*/ 43874 h 799585"/>
              <a:gd name="connsiteX1-33" fmla="*/ 1257910 w 1257910"/>
              <a:gd name="connsiteY1-34" fmla="*/ 170630 h 799585"/>
              <a:gd name="connsiteX2-35" fmla="*/ 628955 w 1257910"/>
              <a:gd name="connsiteY2-36" fmla="*/ 799585 h 799585"/>
              <a:gd name="connsiteX3-37" fmla="*/ 0 w 1257910"/>
              <a:gd name="connsiteY3-38" fmla="*/ 170630 h 799585"/>
              <a:gd name="connsiteX4-39" fmla="*/ 12778 w 1257910"/>
              <a:gd name="connsiteY4-40" fmla="*/ 43874 h 799585"/>
              <a:gd name="connsiteX5-41" fmla="*/ 26397 w 1257910"/>
              <a:gd name="connsiteY5-42" fmla="*/ 0 h 799585"/>
              <a:gd name="connsiteX0-43" fmla="*/ 1245132 w 1257910"/>
              <a:gd name="connsiteY0-44" fmla="*/ 0 h 755711"/>
              <a:gd name="connsiteX1-45" fmla="*/ 1257910 w 1257910"/>
              <a:gd name="connsiteY1-46" fmla="*/ 126756 h 755711"/>
              <a:gd name="connsiteX2-47" fmla="*/ 628955 w 1257910"/>
              <a:gd name="connsiteY2-48" fmla="*/ 755711 h 755711"/>
              <a:gd name="connsiteX3-49" fmla="*/ 0 w 1257910"/>
              <a:gd name="connsiteY3-50" fmla="*/ 126756 h 755711"/>
              <a:gd name="connsiteX4-51" fmla="*/ 12778 w 1257910"/>
              <a:gd name="connsiteY4-52" fmla="*/ 0 h 755711"/>
              <a:gd name="connsiteX0-53" fmla="*/ 1257910 w 1257910"/>
              <a:gd name="connsiteY0-54" fmla="*/ 126756 h 755711"/>
              <a:gd name="connsiteX1-55" fmla="*/ 628955 w 1257910"/>
              <a:gd name="connsiteY1-56" fmla="*/ 755711 h 755711"/>
              <a:gd name="connsiteX2-57" fmla="*/ 0 w 1257910"/>
              <a:gd name="connsiteY2-58" fmla="*/ 126756 h 755711"/>
              <a:gd name="connsiteX3-59" fmla="*/ 12778 w 1257910"/>
              <a:gd name="connsiteY3-60" fmla="*/ 0 h 755711"/>
              <a:gd name="connsiteX0-61" fmla="*/ 1257910 w 1257910"/>
              <a:gd name="connsiteY0-62" fmla="*/ 0 h 628955"/>
              <a:gd name="connsiteX1-63" fmla="*/ 628955 w 1257910"/>
              <a:gd name="connsiteY1-64" fmla="*/ 628955 h 628955"/>
              <a:gd name="connsiteX2-65" fmla="*/ 0 w 1257910"/>
              <a:gd name="connsiteY2-66" fmla="*/ 0 h 628955"/>
            </a:gdLst>
            <a:cxnLst>
              <a:cxn ang="0">
                <a:pos x="connsiteX0-1" y="connsiteY0-2"/>
              </a:cxn>
              <a:cxn ang="0">
                <a:pos x="connsiteX1-3" y="connsiteY1-4"/>
              </a:cxn>
              <a:cxn ang="0">
                <a:pos x="connsiteX2-5" y="connsiteY2-6"/>
              </a:cxn>
            </a:cxnLst>
            <a:rect l="l" t="t" r="r" b="b"/>
            <a:pathLst>
              <a:path w="1257910" h="628955">
                <a:moveTo>
                  <a:pt x="1257910" y="0"/>
                </a:moveTo>
                <a:cubicBezTo>
                  <a:pt x="1257910" y="347362"/>
                  <a:pt x="976317" y="628955"/>
                  <a:pt x="628955" y="628955"/>
                </a:cubicBezTo>
                <a:cubicBezTo>
                  <a:pt x="281593" y="628955"/>
                  <a:pt x="0" y="347362"/>
                  <a:pt x="0" y="0"/>
                </a:cubicBezTo>
              </a:path>
            </a:pathLst>
          </a:custGeom>
          <a:noFill/>
          <a:ln>
            <a:solidFill>
              <a:schemeClr val="accent5">
                <a:alpha val="20000"/>
              </a:schemeClr>
            </a:solidFill>
          </a:ln>
        </p:spPr>
        <p:style>
          <a:lnRef idx="2">
            <a:schemeClr val="accent1">
              <a:lumMod val="75000"/>
            </a:schemeClr>
          </a:lnRef>
          <a:fillRef idx="1">
            <a:schemeClr val="accent1"/>
          </a:fillRef>
          <a:effectRef idx="0">
            <a:srgbClr val="FFFFFF"/>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en-US" altLang="zh-CN"/>
          </a:p>
          <a:p>
            <a:pPr algn="ctr"/>
            <a:endParaRPr lang="zh-CN" altLang="en-US"/>
          </a:p>
        </p:txBody>
      </p:sp>
      <p:sp>
        <p:nvSpPr>
          <p:cNvPr id="1048906" name="标题 1"/>
          <p:cNvSpPr>
            <a:spLocks noGrp="1"/>
          </p:cNvSpPr>
          <p:nvPr>
            <p:ph type="ctrTitle" hasCustomPrompt="1"/>
            <p:custDataLst>
              <p:tags r:id="rId15"/>
            </p:custDataLst>
          </p:nvPr>
        </p:nvSpPr>
        <p:spPr>
          <a:xfrm>
            <a:off x="838200" y="1200313"/>
            <a:ext cx="8768398" cy="2255687"/>
          </a:xfrm>
        </p:spPr>
        <p:txBody>
          <a:bodyPr anchor="b"/>
          <a:lstStyle>
            <a:lvl1pPr algn="l">
              <a:lnSpc>
                <a:spcPct val="100000"/>
              </a:lnSpc>
              <a:defRPr sz="6000"/>
            </a:lvl1pPr>
          </a:lstStyle>
          <a:p>
            <a:r>
              <a:rPr lang="zh-CN" altLang="en-US"/>
              <a:t>单击编辑母版标题样式</a:t>
            </a:r>
            <a:endParaRPr lang="zh-CN" altLang="en-US"/>
          </a:p>
        </p:txBody>
      </p:sp>
      <p:sp>
        <p:nvSpPr>
          <p:cNvPr id="1048908" name="日期占位符 3"/>
          <p:cNvSpPr>
            <a:spLocks noGrp="1"/>
          </p:cNvSpPr>
          <p:nvPr>
            <p:ph type="dt" sz="half" idx="10"/>
            <p:custDataLst>
              <p:tags r:id="rId16"/>
            </p:custDataLst>
          </p:nvPr>
        </p:nvSpPr>
        <p:spPr/>
        <p:txBody>
          <a:bodyPr/>
          <a:lstStyle/>
          <a:p>
            <a:fld id="{5592522B-0F24-4480-B9DD-A9474A6880D6}" type="datetimeFigureOut">
              <a:rPr lang="zh-CN" altLang="en-US" smtClean="0"/>
              <a:t/>
            </a:fld>
            <a:endParaRPr lang="zh-CN" altLang="en-US"/>
          </a:p>
        </p:txBody>
      </p:sp>
      <p:sp>
        <p:nvSpPr>
          <p:cNvPr id="1048910" name="页脚占位符 4"/>
          <p:cNvSpPr>
            <a:spLocks noGrp="1"/>
          </p:cNvSpPr>
          <p:nvPr>
            <p:ph type="ftr" sz="quarter" idx="11"/>
            <p:custDataLst>
              <p:tags r:id="rId17"/>
            </p:custDataLst>
          </p:nvPr>
        </p:nvSpPr>
        <p:spPr/>
        <p:txBody>
          <a:bodyPr/>
          <a:lstStyle/>
          <a:p>
            <a:endParaRPr lang="zh-CN" altLang="en-US"/>
          </a:p>
        </p:txBody>
      </p:sp>
      <p:sp>
        <p:nvSpPr>
          <p:cNvPr id="1048912" name="灯片编号占位符 5"/>
          <p:cNvSpPr>
            <a:spLocks noGrp="1"/>
          </p:cNvSpPr>
          <p:nvPr>
            <p:ph type="sldNum" sz="quarter" idx="12"/>
            <p:custDataLst>
              <p:tags r:id="rId18"/>
            </p:custDataLst>
          </p:nvPr>
        </p:nvSpPr>
        <p:spPr>
          <a:xfrm>
            <a:off x="8610600" y="6356350"/>
            <a:ext cx="2743200" cy="365125"/>
          </a:xfrm>
        </p:spPr>
        <p:txBody>
          <a:bodyPr/>
          <a:lstStyle/>
          <a:p>
            <a:fld id="{BE5F26B5-172A-4DC2-B0B7-181CFC56B87C}" type="slidenum">
              <a:rPr lang="zh-CN" altLang="en-US" smtClean="0"/>
              <a:t/>
            </a:fld>
            <a:endParaRPr lang="zh-CN" altLang="en-US"/>
          </a:p>
        </p:txBody>
      </p:sp>
      <p:sp>
        <p:nvSpPr>
          <p:cNvPr id="1048914" name="文本占位符 9"/>
          <p:cNvSpPr>
            <a:spLocks noGrp="1"/>
          </p:cNvSpPr>
          <p:nvPr>
            <p:ph type="body" sz="quarter" idx="13" hasCustomPrompt="1"/>
            <p:custDataLst>
              <p:tags r:id="rId19"/>
            </p:custDataLst>
          </p:nvPr>
        </p:nvSpPr>
        <p:spPr>
          <a:xfrm>
            <a:off x="886326" y="5123536"/>
            <a:ext cx="5711905" cy="834976"/>
          </a:xfrm>
        </p:spPr>
        <p:txBody>
          <a:bodyPr anchor="b">
            <a:normAutofit/>
          </a:bodyPr>
          <a:lstStyle>
            <a:lvl1pPr marL="0" indent="0">
              <a:lnSpc>
                <a:spcPct val="100000"/>
              </a:lnSpc>
              <a:buNone/>
              <a:defRPr sz="1600" b="1">
                <a:solidFill>
                  <a:schemeClr val="accent4"/>
                </a:solidFill>
              </a:defRPr>
            </a:lvl1pPr>
          </a:lstStyle>
          <a:p>
            <a:pPr lvl="0"/>
            <a:r>
              <a:rPr lang="zh-CN" altLang="en-US"/>
              <a:t>公司名占位符</a:t>
            </a:r>
            <a:endParaRPr lang="zh-CN" altLang="en-US"/>
          </a:p>
        </p:txBody>
      </p:sp>
      <p:sp>
        <p:nvSpPr>
          <p:cNvPr id="1048916" name="文本占位符 13"/>
          <p:cNvSpPr>
            <a:spLocks noGrp="1"/>
          </p:cNvSpPr>
          <p:nvPr>
            <p:ph type="body" sz="quarter" idx="14" hasCustomPrompt="1"/>
            <p:custDataLst>
              <p:tags r:id="rId20"/>
            </p:custDataLst>
          </p:nvPr>
        </p:nvSpPr>
        <p:spPr>
          <a:xfrm>
            <a:off x="3718231" y="3919467"/>
            <a:ext cx="2880000" cy="1025602"/>
          </a:xfrm>
        </p:spPr>
        <p:txBody>
          <a:bodyPr anchor="t">
            <a:normAutofit/>
          </a:bodyPr>
          <a:lstStyle>
            <a:lvl1pPr marL="0" indent="0" algn="l">
              <a:lnSpc>
                <a:spcPct val="100000"/>
              </a:lnSpc>
              <a:buNone/>
              <a:defRPr sz="1600">
                <a:solidFill>
                  <a:schemeClr val="accent3"/>
                </a:solidFill>
              </a:defRPr>
            </a:lvl1pPr>
          </a:lstStyle>
          <a:p>
            <a:pPr lvl="0"/>
            <a:r>
              <a:rPr lang="zh-CN" altLang="en-US"/>
              <a:t>日期时间占位符</a:t>
            </a:r>
            <a:endParaRPr lang="zh-CN" altLang="en-US"/>
          </a:p>
        </p:txBody>
      </p:sp>
      <p:sp>
        <p:nvSpPr>
          <p:cNvPr id="1048918" name="文本占位符 23"/>
          <p:cNvSpPr>
            <a:spLocks noGrp="1"/>
          </p:cNvSpPr>
          <p:nvPr>
            <p:ph type="body" sz="quarter" idx="17" hasCustomPrompt="1"/>
            <p:custDataLst>
              <p:tags r:id="rId21"/>
            </p:custDataLst>
          </p:nvPr>
        </p:nvSpPr>
        <p:spPr>
          <a:xfrm>
            <a:off x="886326" y="3921543"/>
            <a:ext cx="2743200" cy="1025602"/>
          </a:xfrm>
        </p:spPr>
        <p:txBody>
          <a:bodyPr anchor="t">
            <a:normAutofit/>
          </a:bodyPr>
          <a:lstStyle>
            <a:lvl1pPr marL="0" indent="0" algn="l">
              <a:lnSpc>
                <a:spcPct val="100000"/>
              </a:lnSpc>
              <a:buNone/>
              <a:defRPr sz="1600">
                <a:solidFill>
                  <a:schemeClr val="accent3"/>
                </a:solidFill>
              </a:defRPr>
            </a:lvl1pPr>
          </a:lstStyle>
          <a:p>
            <a:pPr lvl="0"/>
            <a:r>
              <a:rPr lang="zh-CN" altLang="en-US"/>
              <a:t>署名占位符</a:t>
            </a:r>
            <a:endParaRPr lang="zh-CN" altLang="en-US"/>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ags" Target="../tags/tag127.xml" /><Relationship Id="rId13" Type="http://schemas.openxmlformats.org/officeDocument/2006/relationships/tags" Target="../tags/tag128.xml" /><Relationship Id="rId14" Type="http://schemas.openxmlformats.org/officeDocument/2006/relationships/tags" Target="../tags/tag129.xml" /><Relationship Id="rId15" Type="http://schemas.openxmlformats.org/officeDocument/2006/relationships/tags" Target="../tags/tag130.xml" /><Relationship Id="rId16" Type="http://schemas.openxmlformats.org/officeDocument/2006/relationships/tags" Target="../tags/tag131.xml" /><Relationship Id="rId17" Type="http://schemas.openxmlformats.org/officeDocument/2006/relationships/tags" Target="../tags/tag132.xml" /><Relationship Id="rId18"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31" name=""/>
        <p:cNvGrpSpPr/>
        <p:nvPr/>
      </p:nvGrpSpPr>
      <p:grpSpPr>
        <a:xfrm>
          <a:off x="0" y="0"/>
          <a:ext cx="0" cy="0"/>
        </a:xfrm>
      </p:grpSpPr>
      <p:sp>
        <p:nvSpPr>
          <p:cNvPr id="1048656" name="标题占位符 1"/>
          <p:cNvSpPr>
            <a:spLocks noGrp="1"/>
          </p:cNvSpPr>
          <p:nvPr>
            <p:ph type="title"/>
            <p:custDataLst>
              <p:tags r:id="rId12"/>
            </p:custDataLst>
          </p:nvPr>
        </p:nvSpPr>
        <p:spPr>
          <a:xfrm>
            <a:off x="838200" y="360000"/>
            <a:ext cx="10515600" cy="864000"/>
          </a:xfrm>
          <a:prstGeom prst="rect">
            <a:avLst/>
          </a:prstGeom>
        </p:spPr>
        <p:txBody>
          <a:bodyPr vert="horz" lIns="0" tIns="0" rIns="0" bIns="0" rtlCol="0" anchor="ctr">
            <a:normAutofit/>
          </a:bodyPr>
          <a:lstStyle/>
          <a:p>
            <a:r>
              <a:rPr lang="zh-CN" altLang="en-US"/>
              <a:t>单击此处编辑母版标题样式</a:t>
            </a:r>
            <a:endParaRPr lang="zh-CN" altLang="en-US"/>
          </a:p>
        </p:txBody>
      </p:sp>
      <p:sp>
        <p:nvSpPr>
          <p:cNvPr id="1048658" name="文本占位符 2"/>
          <p:cNvSpPr>
            <a:spLocks noGrp="1"/>
          </p:cNvSpPr>
          <p:nvPr>
            <p:ph type="body" idx="1"/>
            <p:custDataLst>
              <p:tags r:id="rId13"/>
            </p:custDataLst>
          </p:nvPr>
        </p:nvSpPr>
        <p:spPr>
          <a:xfrm>
            <a:off x="838200" y="1364400"/>
            <a:ext cx="10515600" cy="4813200"/>
          </a:xfrm>
          <a:prstGeom prst="rect">
            <a:avLst/>
          </a:prstGeom>
        </p:spPr>
        <p:txBody>
          <a:bodyPr vert="horz" lIns="0" tIns="0" rIns="0" bIns="0" rtlCol="0">
            <a:normAutofit/>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1048660" name="日期占位符 3"/>
          <p:cNvSpPr>
            <a:spLocks noGrp="1"/>
          </p:cNvSpPr>
          <p:nvPr>
            <p:ph type="dt" sz="half" idx="2"/>
            <p:custDataLst>
              <p:tags r:id="rId14"/>
            </p:custDataLst>
          </p:nvPr>
        </p:nvSpPr>
        <p:spPr>
          <a:xfrm>
            <a:off x="838200" y="6356350"/>
            <a:ext cx="2743200" cy="365125"/>
          </a:xfrm>
          <a:prstGeom prst="rect">
            <a:avLst/>
          </a:prstGeom>
        </p:spPr>
        <p:txBody>
          <a:bodyPr vert="horz" lIns="91440" tIns="45720" rIns="91440" bIns="45720" rtlCol="0" anchor="ctr"/>
          <a:lstStyle>
            <a:defPPr>
              <a:defRPr lang="zh-CN"/>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5592522B-0F24-4480-B9DD-A9474A6880D6}" type="datetimeFigureOut">
              <a:rPr lang="zh-CN" altLang="en-US" smtClean="0"/>
              <a:t/>
            </a:fld>
            <a:endParaRPr lang="zh-CN" altLang="en-US"/>
          </a:p>
        </p:txBody>
      </p:sp>
      <p:sp>
        <p:nvSpPr>
          <p:cNvPr id="1048662" name="页脚占位符 4"/>
          <p:cNvSpPr>
            <a:spLocks noGrp="1"/>
          </p:cNvSpPr>
          <p:nvPr>
            <p:ph type="ftr" sz="quarter" idx="3"/>
            <p:custDataLst>
              <p:tags r:id="rId15"/>
            </p:custDataLst>
          </p:nvPr>
        </p:nvSpPr>
        <p:spPr>
          <a:xfrm>
            <a:off x="4038600" y="6356350"/>
            <a:ext cx="4114800" cy="365125"/>
          </a:xfrm>
          <a:prstGeom prst="rect">
            <a:avLst/>
          </a:prstGeom>
        </p:spPr>
        <p:txBody>
          <a:bodyPr vert="horz" lIns="91440" tIns="45720" rIns="91440" bIns="45720" rtlCol="0" anchor="ctr"/>
          <a:lstStyle>
            <a:defPPr>
              <a:defRPr lang="zh-CN"/>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8664" name="灯片编号占位符 5"/>
          <p:cNvSpPr>
            <a:spLocks noGrp="1"/>
          </p:cNvSpPr>
          <p:nvPr>
            <p:ph type="sldNum" sz="quarter" idx="4"/>
            <p:custDataLst>
              <p:tags r:id="rId16"/>
            </p:custDataLst>
          </p:nvPr>
        </p:nvSpPr>
        <p:spPr>
          <a:xfrm>
            <a:off x="8610600" y="6356350"/>
            <a:ext cx="2743200" cy="365125"/>
          </a:xfrm>
          <a:prstGeom prst="rect">
            <a:avLst/>
          </a:prstGeom>
        </p:spPr>
        <p:txBody>
          <a:bodyPr vert="horz" lIns="91440" tIns="45720" rIns="91440" bIns="45720" rtlCol="0" anchor="ctr"/>
          <a:lstStyle>
            <a:defPPr>
              <a:defRPr lang="zh-CN"/>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E5F26B5-172A-4DC2-B0B7-181CFC56B87C}" type="slidenum">
              <a:rPr lang="zh-CN" altLang="en-US" smtClean="0"/>
              <a:t/>
            </a:fld>
            <a:endParaRPr lang="zh-CN" altLang="en-US"/>
          </a:p>
        </p:txBody>
      </p:sp>
      <p:sp>
        <p:nvSpPr>
          <p:cNvPr id="1048666" name="KSO_TEMPLATE" hidden="1"/>
          <p:cNvSpPr/>
          <p:nvPr userDrawn="1">
            <p:custDataLst>
              <p:tags r:id="rId17"/>
            </p:custDataLst>
          </p:nvPr>
        </p:nvSpPr>
        <p:spPr>
          <a:xfrm flipH="1">
            <a:off x="0" y="0"/>
            <a:ext cx="0" cy="0"/>
          </a:xfrm>
          <a:prstGeom prst="rect">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Tree>
  </p:cSld>
  <p:clrMap bg1="lt1" tx1="dk1" bg2="lt2" tx2="dk2" accent1="accent1" accent2="accent2" accent3="accent3" accent4="accent4" accent5="accent5" accent6="accent6" hlink="hlink" folHlink="folHlink"/>
  <p:sldLayoutIdLst>
    <p:sldLayoutId id="2147483660" r:id="rId1"/>
    <p:sldLayoutId id="2147485120" r:id="rId2"/>
    <p:sldLayoutId id="2147485121" r:id="rId3"/>
    <p:sldLayoutId id="2147485122" r:id="rId4"/>
    <p:sldLayoutId id="2147485123" r:id="rId5"/>
    <p:sldLayoutId id="2147485124" r:id="rId6"/>
    <p:sldLayoutId id="2147485125" r:id="rId7"/>
    <p:sldLayoutId id="2147485126" r:id="rId8"/>
    <p:sldLayoutId id="2147485127" r:id="rId9"/>
    <p:sldLayoutId id="2147485128" r:id="rId10"/>
    <p:sldLayoutId id="2147485129" r:id="rId11"/>
  </p:sldLayoutIdLst>
  <mc:AlternateContent>
    <mc:Choice xmlns:p14="http://schemas.microsoft.com/office/powerpoint/2010/main" Requires="p14">
      <p:transition spd="slow" p14:dur="1500">
        <p:random/>
      </p:transition>
    </mc:Choice>
    <mc:Fallback>
      <p:transition spd="slow">
        <p:random/>
      </p:transition>
    </mc:Fallback>
  </mc:AlternateContent>
  <p:timing/>
  <p:txStyles>
    <p:titleStyle>
      <a:lvl1pPr algn="l" defTabSz="914400" rtl="0" eaLnBrk="1" latinLnBrk="0" hangingPunct="1">
        <a:lnSpc>
          <a:spcPct val="100000"/>
        </a:lnSpc>
        <a:spcBef>
          <a:spcPct val="0"/>
        </a:spcBef>
        <a:buNone/>
        <a:defRPr sz="3600" b="1" kern="1200">
          <a:solidFill>
            <a:schemeClr val="accent4"/>
          </a:solidFill>
          <a:latin typeface="+mj-lt"/>
          <a:ea typeface="+mj-ea"/>
          <a:cs typeface="+mj-cs"/>
        </a:defRPr>
      </a:lvl1pPr>
    </p:titleStyle>
    <p:bodyStyle>
      <a:lvl1pPr marL="228600" indent="-228600" algn="l" defTabSz="914400" rtl="0" eaLnBrk="1" latinLnBrk="0" hangingPunct="1">
        <a:lnSpc>
          <a:spcPct val="130000"/>
        </a:lnSpc>
        <a:spcBef>
          <a:spcPts val="1000"/>
        </a:spcBef>
        <a:buFont typeface="Arial" pitchFamily="34" charset="0"/>
        <a:buChar char="•"/>
        <a:defRPr sz="2400" kern="1200">
          <a:solidFill>
            <a:schemeClr val="tx1"/>
          </a:solidFill>
          <a:latin typeface="+mn-lt"/>
          <a:ea typeface="+mn-ea"/>
          <a:cs typeface="+mn-cs"/>
        </a:defRPr>
      </a:lvl1pPr>
      <a:lvl2pPr marL="538480" indent="-206375" algn="l" defTabSz="914400" rtl="0" eaLnBrk="1" latinLnBrk="0" hangingPunct="1">
        <a:lnSpc>
          <a:spcPct val="130000"/>
        </a:lnSpc>
        <a:spcBef>
          <a:spcPct val="0"/>
        </a:spcBef>
        <a:buFont typeface="Arial" pitchFamily="34" charset="0"/>
        <a:buChar char="•"/>
        <a:defRPr sz="2000" kern="1200">
          <a:solidFill>
            <a:schemeClr val="tx1">
              <a:lumMod val="65000"/>
              <a:lumOff val="35000"/>
            </a:schemeClr>
          </a:solidFill>
          <a:latin typeface="+mn-lt"/>
          <a:ea typeface="+mn-ea"/>
          <a:cs typeface="+mn-cs"/>
        </a:defRPr>
      </a:lvl2pPr>
      <a:lvl3pPr marL="798830" indent="-161925" algn="l" defTabSz="914400" rtl="0" eaLnBrk="1" latinLnBrk="0" hangingPunct="1">
        <a:lnSpc>
          <a:spcPct val="130000"/>
        </a:lnSpc>
        <a:spcBef>
          <a:spcPct val="0"/>
        </a:spcBef>
        <a:buFont typeface="Arial" pitchFamily="34" charset="0"/>
        <a:buChar char="•"/>
        <a:defRPr sz="1800" kern="1200">
          <a:solidFill>
            <a:schemeClr val="tx1">
              <a:lumMod val="65000"/>
              <a:lumOff val="35000"/>
            </a:schemeClr>
          </a:solidFill>
          <a:latin typeface="+mn-lt"/>
          <a:ea typeface="+mn-ea"/>
          <a:cs typeface="+mn-cs"/>
        </a:defRPr>
      </a:lvl3pPr>
      <a:lvl4pPr marL="1030605" indent="-149225" algn="l" defTabSz="914400" rtl="0" eaLnBrk="1" latinLnBrk="0" hangingPunct="1">
        <a:lnSpc>
          <a:spcPct val="130000"/>
        </a:lnSpc>
        <a:spcBef>
          <a:spcPct val="0"/>
        </a:spcBef>
        <a:buFont typeface="Arial" pitchFamily="34" charset="0"/>
        <a:buChar char="•"/>
        <a:defRPr sz="1600" kern="1200">
          <a:solidFill>
            <a:schemeClr val="tx1">
              <a:lumMod val="65000"/>
              <a:lumOff val="35000"/>
            </a:schemeClr>
          </a:solidFill>
          <a:latin typeface="+mn-lt"/>
          <a:ea typeface="+mn-ea"/>
          <a:cs typeface="+mn-cs"/>
        </a:defRPr>
      </a:lvl4pPr>
      <a:lvl5pPr marL="1235075" indent="-127000" algn="l" defTabSz="914400" rtl="0" eaLnBrk="1" latinLnBrk="0" hangingPunct="1">
        <a:lnSpc>
          <a:spcPct val="130000"/>
        </a:lnSpc>
        <a:spcBef>
          <a:spcPct val="0"/>
        </a:spcBef>
        <a:buFont typeface="Arial" pitchFamily="34" charset="0"/>
        <a:buChar char="•"/>
        <a:defRPr sz="1400" kern="1200">
          <a:solidFill>
            <a:schemeClr val="tx1">
              <a:lumMod val="65000"/>
              <a:lumOff val="35000"/>
            </a:schemeClr>
          </a:solidFill>
          <a:latin typeface="+mn-lt"/>
          <a:ea typeface="+mn-ea"/>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tags" Target="../tags/tag133.xml" /><Relationship Id="rId3" Type="http://schemas.openxmlformats.org/officeDocument/2006/relationships/tags" Target="../tags/tag134.xml" /><Relationship Id="rId4" Type="http://schemas.openxmlformats.org/officeDocument/2006/relationships/tags" Target="../tags/tag135.xml" /><Relationship Id="rId5" Type="http://schemas.openxmlformats.org/officeDocument/2006/relationships/tags" Target="../tags/tag136.xml" /><Relationship Id="rId6" Type="http://schemas.openxmlformats.org/officeDocument/2006/relationships/tags" Target="../tags/tag137.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4.xml" /><Relationship Id="rId10" Type="http://schemas.openxmlformats.org/officeDocument/2006/relationships/tags" Target="../tags/tag146.xml" /><Relationship Id="rId11" Type="http://schemas.openxmlformats.org/officeDocument/2006/relationships/tags" Target="../tags/tag147.xml" /><Relationship Id="rId12" Type="http://schemas.openxmlformats.org/officeDocument/2006/relationships/tags" Target="../tags/tag148.xml" /><Relationship Id="rId13" Type="http://schemas.openxmlformats.org/officeDocument/2006/relationships/tags" Target="../tags/tag149.xml" /><Relationship Id="rId14" Type="http://schemas.openxmlformats.org/officeDocument/2006/relationships/tags" Target="../tags/tag150.xml" /><Relationship Id="rId15" Type="http://schemas.openxmlformats.org/officeDocument/2006/relationships/tags" Target="../tags/tag151.xml" /><Relationship Id="rId16" Type="http://schemas.openxmlformats.org/officeDocument/2006/relationships/tags" Target="../tags/tag152.xml" /><Relationship Id="rId2" Type="http://schemas.openxmlformats.org/officeDocument/2006/relationships/tags" Target="../tags/tag138.xml" /><Relationship Id="rId3" Type="http://schemas.openxmlformats.org/officeDocument/2006/relationships/tags" Target="../tags/tag139.xml" /><Relationship Id="rId4" Type="http://schemas.openxmlformats.org/officeDocument/2006/relationships/tags" Target="../tags/tag140.xml" /><Relationship Id="rId5" Type="http://schemas.openxmlformats.org/officeDocument/2006/relationships/tags" Target="../tags/tag141.xml" /><Relationship Id="rId6" Type="http://schemas.openxmlformats.org/officeDocument/2006/relationships/tags" Target="../tags/tag142.xml" /><Relationship Id="rId7" Type="http://schemas.openxmlformats.org/officeDocument/2006/relationships/tags" Target="../tags/tag143.xml" /><Relationship Id="rId8" Type="http://schemas.openxmlformats.org/officeDocument/2006/relationships/tags" Target="../tags/tag144.xml" /><Relationship Id="rId9" Type="http://schemas.openxmlformats.org/officeDocument/2006/relationships/tags" Target="../tags/tag145.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153.xml" /><Relationship Id="rId3" Type="http://schemas.openxmlformats.org/officeDocument/2006/relationships/tags" Target="../tags/tag154.xml" /><Relationship Id="rId4" Type="http://schemas.openxmlformats.org/officeDocument/2006/relationships/tags" Target="../tags/tag155.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156.xml" /><Relationship Id="rId3" Type="http://schemas.openxmlformats.org/officeDocument/2006/relationships/tags" Target="../tags/tag157.xml" /><Relationship Id="rId4" Type="http://schemas.openxmlformats.org/officeDocument/2006/relationships/tags" Target="../tags/tag158.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67.xml" /><Relationship Id="rId11" Type="http://schemas.openxmlformats.org/officeDocument/2006/relationships/tags" Target="../tags/tag168.xml" /><Relationship Id="rId12" Type="http://schemas.openxmlformats.org/officeDocument/2006/relationships/tags" Target="../tags/tag169.xml" /><Relationship Id="rId13" Type="http://schemas.openxmlformats.org/officeDocument/2006/relationships/tags" Target="../tags/tag170.xml" /><Relationship Id="rId2" Type="http://schemas.openxmlformats.org/officeDocument/2006/relationships/tags" Target="../tags/tag159.xml" /><Relationship Id="rId3" Type="http://schemas.openxmlformats.org/officeDocument/2006/relationships/tags" Target="../tags/tag160.xml" /><Relationship Id="rId4" Type="http://schemas.openxmlformats.org/officeDocument/2006/relationships/tags" Target="../tags/tag161.xml" /><Relationship Id="rId5" Type="http://schemas.openxmlformats.org/officeDocument/2006/relationships/tags" Target="../tags/tag162.xml" /><Relationship Id="rId6" Type="http://schemas.openxmlformats.org/officeDocument/2006/relationships/tags" Target="../tags/tag163.xml" /><Relationship Id="rId7" Type="http://schemas.openxmlformats.org/officeDocument/2006/relationships/tags" Target="../tags/tag164.xml" /><Relationship Id="rId8" Type="http://schemas.openxmlformats.org/officeDocument/2006/relationships/tags" Target="../tags/tag165.xml" /><Relationship Id="rId9" Type="http://schemas.openxmlformats.org/officeDocument/2006/relationships/tags" Target="../tags/tag166.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79.xml" /><Relationship Id="rId11" Type="http://schemas.openxmlformats.org/officeDocument/2006/relationships/tags" Target="../tags/tag180.xml" /><Relationship Id="rId12" Type="http://schemas.openxmlformats.org/officeDocument/2006/relationships/tags" Target="../tags/tag181.xml" /><Relationship Id="rId13" Type="http://schemas.openxmlformats.org/officeDocument/2006/relationships/tags" Target="../tags/tag182.xml" /><Relationship Id="rId2" Type="http://schemas.openxmlformats.org/officeDocument/2006/relationships/tags" Target="../tags/tag171.xml" /><Relationship Id="rId3" Type="http://schemas.openxmlformats.org/officeDocument/2006/relationships/tags" Target="../tags/tag172.xml" /><Relationship Id="rId4" Type="http://schemas.openxmlformats.org/officeDocument/2006/relationships/tags" Target="../tags/tag173.xml" /><Relationship Id="rId5" Type="http://schemas.openxmlformats.org/officeDocument/2006/relationships/tags" Target="../tags/tag174.xml" /><Relationship Id="rId6" Type="http://schemas.openxmlformats.org/officeDocument/2006/relationships/tags" Target="../tags/tag175.xml" /><Relationship Id="rId7" Type="http://schemas.openxmlformats.org/officeDocument/2006/relationships/tags" Target="../tags/tag176.xml" /><Relationship Id="rId8" Type="http://schemas.openxmlformats.org/officeDocument/2006/relationships/tags" Target="../tags/tag177.xml" /><Relationship Id="rId9" Type="http://schemas.openxmlformats.org/officeDocument/2006/relationships/tags" Target="../tags/tag178.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ags" Target="../tags/tag183.xml" /><Relationship Id="rId3" Type="http://schemas.openxmlformats.org/officeDocument/2006/relationships/tags" Target="../tags/tag184.xml" /><Relationship Id="rId4" Type="http://schemas.openxmlformats.org/officeDocument/2006/relationships/tags" Target="../tags/tag185.xml" /><Relationship Id="rId5" Type="http://schemas.openxmlformats.org/officeDocument/2006/relationships/tags" Target="../tags/tag186.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187.xml" /><Relationship Id="rId3" Type="http://schemas.openxmlformats.org/officeDocument/2006/relationships/tags" Target="../tags/tag188.xml" /><Relationship Id="rId4" Type="http://schemas.openxmlformats.org/officeDocument/2006/relationships/tags" Target="../tags/tag189.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98.xml" /><Relationship Id="rId11" Type="http://schemas.openxmlformats.org/officeDocument/2006/relationships/tags" Target="../tags/tag199.xml" /><Relationship Id="rId12" Type="http://schemas.openxmlformats.org/officeDocument/2006/relationships/tags" Target="../tags/tag200.xml" /><Relationship Id="rId13" Type="http://schemas.openxmlformats.org/officeDocument/2006/relationships/tags" Target="../tags/tag201.xml" /><Relationship Id="rId14" Type="http://schemas.openxmlformats.org/officeDocument/2006/relationships/tags" Target="../tags/tag202.xml" /><Relationship Id="rId15" Type="http://schemas.openxmlformats.org/officeDocument/2006/relationships/tags" Target="../tags/tag203.xml" /><Relationship Id="rId16" Type="http://schemas.openxmlformats.org/officeDocument/2006/relationships/tags" Target="../tags/tag204.xml" /><Relationship Id="rId17" Type="http://schemas.openxmlformats.org/officeDocument/2006/relationships/tags" Target="../tags/tag205.xml" /><Relationship Id="rId18" Type="http://schemas.openxmlformats.org/officeDocument/2006/relationships/tags" Target="../tags/tag206.xml" /><Relationship Id="rId19" Type="http://schemas.openxmlformats.org/officeDocument/2006/relationships/tags" Target="../tags/tag207.xml" /><Relationship Id="rId2" Type="http://schemas.openxmlformats.org/officeDocument/2006/relationships/tags" Target="../tags/tag190.xml" /><Relationship Id="rId20" Type="http://schemas.openxmlformats.org/officeDocument/2006/relationships/tags" Target="../tags/tag208.xml" /><Relationship Id="rId21" Type="http://schemas.openxmlformats.org/officeDocument/2006/relationships/tags" Target="../tags/tag209.xml" /><Relationship Id="rId3" Type="http://schemas.openxmlformats.org/officeDocument/2006/relationships/tags" Target="../tags/tag191.xml" /><Relationship Id="rId4" Type="http://schemas.openxmlformats.org/officeDocument/2006/relationships/tags" Target="../tags/tag192.xml" /><Relationship Id="rId5" Type="http://schemas.openxmlformats.org/officeDocument/2006/relationships/tags" Target="../tags/tag193.xml" /><Relationship Id="rId6" Type="http://schemas.openxmlformats.org/officeDocument/2006/relationships/tags" Target="../tags/tag194.xml" /><Relationship Id="rId7" Type="http://schemas.openxmlformats.org/officeDocument/2006/relationships/tags" Target="../tags/tag195.xml" /><Relationship Id="rId8" Type="http://schemas.openxmlformats.org/officeDocument/2006/relationships/tags" Target="../tags/tag196.xml" /><Relationship Id="rId9" Type="http://schemas.openxmlformats.org/officeDocument/2006/relationships/tags" Target="../tags/tag197.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ags" Target="../tags/tag210.xml" /><Relationship Id="rId3" Type="http://schemas.openxmlformats.org/officeDocument/2006/relationships/tags" Target="../tags/tag211.xml" /><Relationship Id="rId4" Type="http://schemas.openxmlformats.org/officeDocument/2006/relationships/tags" Target="../tags/tag212.xml" /><Relationship Id="rId5" Type="http://schemas.openxmlformats.org/officeDocument/2006/relationships/tags" Target="../tags/tag213.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222.xml" /><Relationship Id="rId11" Type="http://schemas.openxmlformats.org/officeDocument/2006/relationships/tags" Target="../tags/tag223.xml" /><Relationship Id="rId12" Type="http://schemas.openxmlformats.org/officeDocument/2006/relationships/tags" Target="../tags/tag224.xml" /><Relationship Id="rId13" Type="http://schemas.openxmlformats.org/officeDocument/2006/relationships/tags" Target="../tags/tag225.xml" /><Relationship Id="rId2" Type="http://schemas.openxmlformats.org/officeDocument/2006/relationships/tags" Target="../tags/tag214.xml" /><Relationship Id="rId3" Type="http://schemas.openxmlformats.org/officeDocument/2006/relationships/tags" Target="../tags/tag215.xml" /><Relationship Id="rId4" Type="http://schemas.openxmlformats.org/officeDocument/2006/relationships/tags" Target="../tags/tag216.xml" /><Relationship Id="rId5" Type="http://schemas.openxmlformats.org/officeDocument/2006/relationships/tags" Target="../tags/tag217.xml" /><Relationship Id="rId6" Type="http://schemas.openxmlformats.org/officeDocument/2006/relationships/tags" Target="../tags/tag218.xml" /><Relationship Id="rId7" Type="http://schemas.openxmlformats.org/officeDocument/2006/relationships/tags" Target="../tags/tag219.xml" /><Relationship Id="rId8" Type="http://schemas.openxmlformats.org/officeDocument/2006/relationships/tags" Target="../tags/tag220.xml" /><Relationship Id="rId9" Type="http://schemas.openxmlformats.org/officeDocument/2006/relationships/tags" Target="../tags/tag221.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226.xml" /><Relationship Id="rId3" Type="http://schemas.openxmlformats.org/officeDocument/2006/relationships/tags" Target="../tags/tag227.xml" /><Relationship Id="rId4" Type="http://schemas.openxmlformats.org/officeDocument/2006/relationships/tags" Target="../tags/tag228.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237.xml" /><Relationship Id="rId11" Type="http://schemas.openxmlformats.org/officeDocument/2006/relationships/tags" Target="../tags/tag238.xml" /><Relationship Id="rId12" Type="http://schemas.openxmlformats.org/officeDocument/2006/relationships/tags" Target="../tags/tag239.xml" /><Relationship Id="rId13" Type="http://schemas.openxmlformats.org/officeDocument/2006/relationships/tags" Target="../tags/tag240.xml" /><Relationship Id="rId14" Type="http://schemas.openxmlformats.org/officeDocument/2006/relationships/tags" Target="../tags/tag241.xml" /><Relationship Id="rId15" Type="http://schemas.openxmlformats.org/officeDocument/2006/relationships/tags" Target="../tags/tag242.xml" /><Relationship Id="rId16" Type="http://schemas.openxmlformats.org/officeDocument/2006/relationships/tags" Target="../tags/tag243.xml" /><Relationship Id="rId17" Type="http://schemas.openxmlformats.org/officeDocument/2006/relationships/tags" Target="../tags/tag244.xml" /><Relationship Id="rId18" Type="http://schemas.openxmlformats.org/officeDocument/2006/relationships/tags" Target="../tags/tag245.xml" /><Relationship Id="rId19" Type="http://schemas.openxmlformats.org/officeDocument/2006/relationships/tags" Target="../tags/tag246.xml" /><Relationship Id="rId2" Type="http://schemas.openxmlformats.org/officeDocument/2006/relationships/tags" Target="../tags/tag229.xml" /><Relationship Id="rId20" Type="http://schemas.openxmlformats.org/officeDocument/2006/relationships/tags" Target="../tags/tag247.xml" /><Relationship Id="rId21" Type="http://schemas.openxmlformats.org/officeDocument/2006/relationships/tags" Target="../tags/tag248.xml" /><Relationship Id="rId3" Type="http://schemas.openxmlformats.org/officeDocument/2006/relationships/tags" Target="../tags/tag230.xml" /><Relationship Id="rId4" Type="http://schemas.openxmlformats.org/officeDocument/2006/relationships/tags" Target="../tags/tag231.xml" /><Relationship Id="rId5" Type="http://schemas.openxmlformats.org/officeDocument/2006/relationships/tags" Target="../tags/tag232.xml" /><Relationship Id="rId6" Type="http://schemas.openxmlformats.org/officeDocument/2006/relationships/tags" Target="../tags/tag233.xml" /><Relationship Id="rId7" Type="http://schemas.openxmlformats.org/officeDocument/2006/relationships/tags" Target="../tags/tag234.xml" /><Relationship Id="rId8" Type="http://schemas.openxmlformats.org/officeDocument/2006/relationships/tags" Target="../tags/tag235.xml" /><Relationship Id="rId9" Type="http://schemas.openxmlformats.org/officeDocument/2006/relationships/tags" Target="../tags/tag236.xml"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ags" Target="../tags/tag249.xml" /><Relationship Id="rId3" Type="http://schemas.openxmlformats.org/officeDocument/2006/relationships/tags" Target="../tags/tag250.xml" /><Relationship Id="rId4" Type="http://schemas.openxmlformats.org/officeDocument/2006/relationships/tags" Target="../tags/tag251.xml" /><Relationship Id="rId5" Type="http://schemas.openxmlformats.org/officeDocument/2006/relationships/tags" Target="../tags/tag252.xml" /><Relationship Id="rId6" Type="http://schemas.openxmlformats.org/officeDocument/2006/relationships/tags" Target="../tags/tag253.xml" /><Relationship Id="rId7" Type="http://schemas.openxmlformats.org/officeDocument/2006/relationships/tags" Target="../tags/tag254.xml" /><Relationship Id="rId8" Type="http://schemas.openxmlformats.org/officeDocument/2006/relationships/tags" Target="../tags/tag255.xml" /><Relationship Id="rId9" Type="http://schemas.openxmlformats.org/officeDocument/2006/relationships/tags" Target="../tags/tag256.xml"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84700111403100604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29" name=""/>
        <p:cNvGrpSpPr/>
        <p:nvPr/>
      </p:nvGrpSpPr>
      <p:grpSpPr>
        <a:xfrm>
          <a:off x="0" y="0"/>
          <a:ext cx="0" cy="0"/>
        </a:xfrm>
      </p:grpSpPr>
      <p:sp>
        <p:nvSpPr>
          <p:cNvPr id="1048648" name="标题"/>
          <p:cNvSpPr>
            <a:spLocks noGrp="1"/>
          </p:cNvSpPr>
          <p:nvPr>
            <p:ph type="ctrTitle"/>
            <p:custDataLst>
              <p:tags r:id="rId2"/>
            </p:custDataLst>
          </p:nvPr>
        </p:nvSpPr>
        <p:spPr>
          <a:xfrm>
            <a:off x="838200" y="2131488"/>
            <a:ext cx="8708376" cy="1800000"/>
          </a:xfrm>
        </p:spPr>
        <p:txBody>
          <a:bodyPr/>
          <a:lstStyle/>
          <a:p>
            <a:r>
              <a:rPr lang="zh-CN" altLang="en-US"/>
              <a:t>《共同时间会计室》PPT课件</a:t>
            </a:r>
            <a:endParaRPr lang="zh-CN" altLang="en-US"/>
          </a:p>
        </p:txBody>
      </p:sp>
      <p:sp>
        <p:nvSpPr>
          <p:cNvPr id="1048650" name="公司名"/>
          <p:cNvSpPr>
            <a:spLocks noGrp="1"/>
          </p:cNvSpPr>
          <p:nvPr>
            <p:ph type="body" sz="quarter" idx="13"/>
            <p:custDataLst>
              <p:tags r:id="rId3"/>
            </p:custDataLst>
          </p:nvPr>
        </p:nvSpPr>
        <p:spPr>
          <a:xfrm>
            <a:off x="842642" y="5230368"/>
            <a:ext cx="2743199" cy="976128"/>
          </a:xfrm>
        </p:spPr>
        <p:txBody>
          <a:bodyPr/>
          <a:lstStyle/>
          <a:p>
            <a:r>
              <a:rPr lang="en-US" altLang="zh-CN"/>
              <a:t>YOUR LOGO</a:t>
            </a:r>
            <a:endParaRPr lang="zh-CN" altLang="en-US"/>
          </a:p>
        </p:txBody>
      </p:sp>
      <p:sp>
        <p:nvSpPr>
          <p:cNvPr id="1048652" name="日期时间"/>
          <p:cNvSpPr>
            <a:spLocks noGrp="1"/>
          </p:cNvSpPr>
          <p:nvPr>
            <p:ph type="body" sz="quarter" idx="14"/>
            <p:custDataLst>
              <p:tags r:id="rId4"/>
            </p:custDataLst>
          </p:nvPr>
        </p:nvSpPr>
        <p:spPr>
          <a:xfrm>
            <a:off x="3360716" y="4168127"/>
            <a:ext cx="2950805" cy="976128"/>
          </a:xfrm>
        </p:spPr>
        <p:txBody>
          <a:bodyPr/>
          <a:lstStyle/>
          <a:p>
            <a:r>
              <a:rPr lang="zh-CN" altLang="en-US"/>
              <a:t>汇报时间：20XX/XX/XX</a:t>
            </a:r>
            <a:endParaRPr lang="en-US" altLang="zh-CN"/>
          </a:p>
        </p:txBody>
      </p:sp>
      <p:sp>
        <p:nvSpPr>
          <p:cNvPr id="1048654" name="署名"/>
          <p:cNvSpPr>
            <a:spLocks noGrp="1"/>
          </p:cNvSpPr>
          <p:nvPr>
            <p:ph type="body" sz="quarter" idx="17"/>
            <p:custDataLst>
              <p:tags r:id="rId5"/>
            </p:custDataLst>
          </p:nvPr>
        </p:nvSpPr>
        <p:spPr>
          <a:xfrm>
            <a:off x="838200" y="4168895"/>
            <a:ext cx="2463645" cy="976128"/>
          </a:xfrm>
        </p:spPr>
        <p:txBody>
          <a:bodyPr>
            <a:normAutofit/>
          </a:bodyPr>
          <a:lstStyle/>
          <a:p>
            <a:r>
              <a:rPr lang="zh-CN" altLang="en-US"/>
              <a:t>汇报人：PPT</a:t>
            </a:r>
            <a:endParaRPr lang="zh-CN" altLang="en-US"/>
          </a:p>
        </p:txBody>
      </p:sp>
    </p:spTree>
    <p:custDataLst>
      <p:tags r:id="rId6"/>
    </p:custDataLst>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01" name=""/>
        <p:cNvGrpSpPr/>
        <p:nvPr/>
      </p:nvGrpSpPr>
      <p:grpSpPr>
        <a:xfrm>
          <a:off x="0" y="0"/>
          <a:ext cx="0" cy="0"/>
        </a:xfrm>
      </p:grpSpPr>
      <p:sp>
        <p:nvSpPr>
          <p:cNvPr id="1048974" name="序号"/>
          <p:cNvSpPr txBox="1"/>
          <p:nvPr>
            <p:custDataLst>
              <p:tags r:id="rId2"/>
            </p:custDataLst>
          </p:nvPr>
        </p:nvSpPr>
        <p:spPr>
          <a:xfrm>
            <a:off x="6299200" y="669290"/>
            <a:ext cx="575945" cy="575945"/>
          </a:xfrm>
          <a:prstGeom prst="roundRect">
            <a:avLst>
              <a:gd name="adj" fmla="val 50000"/>
            </a:avLst>
          </a:prstGeom>
          <a:solidFill>
            <a:schemeClr val="accent3"/>
          </a:solidFill>
        </p:spPr>
        <p:txBody>
          <a:bodyPr wrap="square" lIns="0" tIns="0" rIns="0"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2400" b="1">
                <a:solidFill>
                  <a:schemeClr val="lt1">
                    <a:lumMod val="100000"/>
                  </a:schemeClr>
                </a:solidFill>
                <a:latin typeface="+mj-ea"/>
                <a:ea typeface="+mj-ea"/>
              </a:rPr>
              <a:t>1</a:t>
            </a:r>
            <a:endParaRPr lang="en-US" sz="2400" b="1">
              <a:solidFill>
                <a:schemeClr val="lt1">
                  <a:lumMod val="100000"/>
                </a:schemeClr>
              </a:solidFill>
              <a:latin typeface="+mj-ea"/>
              <a:ea typeface="+mj-ea"/>
            </a:endParaRPr>
          </a:p>
        </p:txBody>
      </p:sp>
      <p:sp>
        <p:nvSpPr>
          <p:cNvPr id="1048976" name="项标题"/>
          <p:cNvSpPr txBox="1"/>
          <p:nvPr>
            <p:custDataLst>
              <p:tags r:id="rId3"/>
            </p:custDataLst>
          </p:nvPr>
        </p:nvSpPr>
        <p:spPr>
          <a:xfrm>
            <a:off x="7138670" y="741045"/>
            <a:ext cx="4684395" cy="467995"/>
          </a:xfrm>
          <a:prstGeom prst="rect">
            <a:avLst/>
          </a:prstGeom>
          <a:noFill/>
        </p:spPr>
        <p:txBody>
          <a:bodyPr wrap="square" lIns="0" tIns="0" rIns="0" bIns="0" rtlCol="0" anchor="t">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zh-CN" altLang="en-US" sz="2800" b="1" spc="300">
                <a:solidFill>
                  <a:schemeClr val="accent4"/>
                </a:solidFill>
                <a:latin typeface="+mj-ea"/>
                <a:ea typeface="+mj-ea"/>
              </a:rPr>
              <a:t>单击添加目录项标题</a:t>
            </a:r>
            <a:endParaRPr lang="zh-CN" altLang="en-US" sz="2800" b="1" spc="300">
              <a:solidFill>
                <a:schemeClr val="accent4"/>
              </a:solidFill>
              <a:latin typeface="+mj-ea"/>
              <a:ea typeface="+mj-ea"/>
            </a:endParaRPr>
          </a:p>
        </p:txBody>
      </p:sp>
      <p:sp>
        <p:nvSpPr>
          <p:cNvPr id="1048978" name="序号"/>
          <p:cNvSpPr txBox="1"/>
          <p:nvPr>
            <p:custDataLst>
              <p:tags r:id="rId4"/>
            </p:custDataLst>
          </p:nvPr>
        </p:nvSpPr>
        <p:spPr>
          <a:xfrm>
            <a:off x="6299200" y="1643380"/>
            <a:ext cx="575945" cy="575945"/>
          </a:xfrm>
          <a:prstGeom prst="roundRect">
            <a:avLst>
              <a:gd name="adj" fmla="val 50000"/>
            </a:avLst>
          </a:prstGeom>
          <a:solidFill>
            <a:schemeClr val="accent3"/>
          </a:solidFill>
        </p:spPr>
        <p:txBody>
          <a:bodyPr wrap="square" lIns="0" tIns="0" rIns="0"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2400" b="1">
                <a:solidFill>
                  <a:schemeClr val="lt1">
                    <a:lumMod val="100000"/>
                  </a:schemeClr>
                </a:solidFill>
                <a:latin typeface="+mj-ea"/>
                <a:ea typeface="+mj-ea"/>
              </a:rPr>
              <a:t>2</a:t>
            </a:r>
            <a:endParaRPr lang="en-US" sz="2400" b="1">
              <a:solidFill>
                <a:schemeClr val="lt1">
                  <a:lumMod val="100000"/>
                </a:schemeClr>
              </a:solidFill>
              <a:latin typeface="+mj-ea"/>
              <a:ea typeface="+mj-ea"/>
            </a:endParaRPr>
          </a:p>
        </p:txBody>
      </p:sp>
      <p:sp>
        <p:nvSpPr>
          <p:cNvPr id="1048980" name="项标题"/>
          <p:cNvSpPr txBox="1"/>
          <p:nvPr>
            <p:custDataLst>
              <p:tags r:id="rId5"/>
            </p:custDataLst>
          </p:nvPr>
        </p:nvSpPr>
        <p:spPr>
          <a:xfrm>
            <a:off x="7138670" y="1715135"/>
            <a:ext cx="4684395" cy="467995"/>
          </a:xfrm>
          <a:prstGeom prst="rect">
            <a:avLst/>
          </a:prstGeom>
          <a:noFill/>
        </p:spPr>
        <p:txBody>
          <a:bodyPr wrap="square" lIns="0" tIns="0" rIns="0" bIns="0" rtlCol="0" anchor="t">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zh-CN" altLang="en-US" sz="2800" b="1" spc="300">
                <a:solidFill>
                  <a:schemeClr val="accent4"/>
                </a:solidFill>
                <a:latin typeface="+mj-ea"/>
                <a:ea typeface="+mj-ea"/>
              </a:rPr>
              <a:t>课件介绍</a:t>
            </a:r>
            <a:endParaRPr lang="zh-CN" altLang="en-US" sz="2800" b="1" spc="300">
              <a:solidFill>
                <a:schemeClr val="accent4"/>
              </a:solidFill>
              <a:latin typeface="+mj-ea"/>
              <a:ea typeface="+mj-ea"/>
            </a:endParaRPr>
          </a:p>
        </p:txBody>
      </p:sp>
      <p:sp>
        <p:nvSpPr>
          <p:cNvPr id="1048982" name="序号"/>
          <p:cNvSpPr txBox="1"/>
          <p:nvPr>
            <p:custDataLst>
              <p:tags r:id="rId6"/>
            </p:custDataLst>
          </p:nvPr>
        </p:nvSpPr>
        <p:spPr>
          <a:xfrm>
            <a:off x="6299200" y="2616835"/>
            <a:ext cx="575945" cy="575945"/>
          </a:xfrm>
          <a:prstGeom prst="roundRect">
            <a:avLst>
              <a:gd name="adj" fmla="val 50000"/>
            </a:avLst>
          </a:prstGeom>
          <a:solidFill>
            <a:schemeClr val="accent3"/>
          </a:solidFill>
        </p:spPr>
        <p:txBody>
          <a:bodyPr wrap="square" lIns="0" tIns="0" rIns="0"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2400" b="1">
                <a:solidFill>
                  <a:schemeClr val="lt1">
                    <a:lumMod val="100000"/>
                  </a:schemeClr>
                </a:solidFill>
                <a:latin typeface="+mj-ea"/>
                <a:ea typeface="+mj-ea"/>
              </a:rPr>
              <a:t>3</a:t>
            </a:r>
            <a:endParaRPr lang="en-US" sz="2400" b="1">
              <a:solidFill>
                <a:schemeClr val="lt1">
                  <a:lumMod val="100000"/>
                </a:schemeClr>
              </a:solidFill>
              <a:latin typeface="+mj-ea"/>
              <a:ea typeface="+mj-ea"/>
            </a:endParaRPr>
          </a:p>
        </p:txBody>
      </p:sp>
      <p:sp>
        <p:nvSpPr>
          <p:cNvPr id="1048984" name="项标题"/>
          <p:cNvSpPr txBox="1"/>
          <p:nvPr>
            <p:custDataLst>
              <p:tags r:id="rId7"/>
            </p:custDataLst>
          </p:nvPr>
        </p:nvSpPr>
        <p:spPr>
          <a:xfrm>
            <a:off x="7138670" y="2689225"/>
            <a:ext cx="4684395" cy="467995"/>
          </a:xfrm>
          <a:prstGeom prst="rect">
            <a:avLst/>
          </a:prstGeom>
          <a:noFill/>
        </p:spPr>
        <p:txBody>
          <a:bodyPr wrap="square" lIns="0" tIns="0" rIns="0" bIns="0" rtlCol="0" anchor="t">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zh-CN" altLang="en-US" sz="2800" b="1" spc="300">
                <a:solidFill>
                  <a:schemeClr val="accent4"/>
                </a:solidFill>
                <a:latin typeface="+mj-ea"/>
                <a:ea typeface="+mj-ea"/>
              </a:rPr>
              <a:t>共同时间会计概述</a:t>
            </a:r>
            <a:endParaRPr lang="zh-CN" altLang="en-US" sz="2800" b="1" spc="300">
              <a:solidFill>
                <a:schemeClr val="accent4"/>
              </a:solidFill>
              <a:latin typeface="+mj-ea"/>
              <a:ea typeface="+mj-ea"/>
            </a:endParaRPr>
          </a:p>
        </p:txBody>
      </p:sp>
      <p:sp>
        <p:nvSpPr>
          <p:cNvPr id="1048986" name="序号"/>
          <p:cNvSpPr txBox="1"/>
          <p:nvPr>
            <p:custDataLst>
              <p:tags r:id="rId8"/>
            </p:custDataLst>
          </p:nvPr>
        </p:nvSpPr>
        <p:spPr>
          <a:xfrm>
            <a:off x="6299200" y="3590925"/>
            <a:ext cx="575945" cy="575945"/>
          </a:xfrm>
          <a:prstGeom prst="roundRect">
            <a:avLst>
              <a:gd name="adj" fmla="val 50000"/>
            </a:avLst>
          </a:prstGeom>
          <a:solidFill>
            <a:schemeClr val="accent3"/>
          </a:solidFill>
        </p:spPr>
        <p:txBody>
          <a:bodyPr wrap="square" lIns="0" tIns="0" rIns="0"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2400" b="1">
                <a:solidFill>
                  <a:schemeClr val="lt1">
                    <a:lumMod val="100000"/>
                  </a:schemeClr>
                </a:solidFill>
                <a:latin typeface="+mj-ea"/>
                <a:ea typeface="+mj-ea"/>
              </a:rPr>
              <a:t>4</a:t>
            </a:r>
            <a:endParaRPr lang="en-US" sz="2400" b="1">
              <a:solidFill>
                <a:schemeClr val="lt1">
                  <a:lumMod val="100000"/>
                </a:schemeClr>
              </a:solidFill>
              <a:latin typeface="+mj-ea"/>
              <a:ea typeface="+mj-ea"/>
            </a:endParaRPr>
          </a:p>
        </p:txBody>
      </p:sp>
      <p:sp>
        <p:nvSpPr>
          <p:cNvPr id="1048988" name="项标题"/>
          <p:cNvSpPr txBox="1"/>
          <p:nvPr>
            <p:custDataLst>
              <p:tags r:id="rId9"/>
            </p:custDataLst>
          </p:nvPr>
        </p:nvSpPr>
        <p:spPr>
          <a:xfrm>
            <a:off x="7138670" y="3663315"/>
            <a:ext cx="4684395" cy="467995"/>
          </a:xfrm>
          <a:prstGeom prst="rect">
            <a:avLst/>
          </a:prstGeom>
          <a:noFill/>
        </p:spPr>
        <p:txBody>
          <a:bodyPr wrap="square" lIns="0" tIns="0" rIns="0" bIns="0" rtlCol="0" anchor="t">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zh-CN" altLang="en-US" sz="2800" b="1" spc="300">
                <a:solidFill>
                  <a:schemeClr val="accent4"/>
                </a:solidFill>
                <a:latin typeface="+mj-ea"/>
                <a:ea typeface="+mj-ea"/>
              </a:rPr>
              <a:t>共同时间会计应用</a:t>
            </a:r>
            <a:endParaRPr lang="zh-CN" altLang="en-US" sz="2800" b="1" spc="300">
              <a:solidFill>
                <a:schemeClr val="accent4"/>
              </a:solidFill>
              <a:latin typeface="+mj-ea"/>
              <a:ea typeface="+mj-ea"/>
            </a:endParaRPr>
          </a:p>
        </p:txBody>
      </p:sp>
      <p:sp>
        <p:nvSpPr>
          <p:cNvPr id="1048990" name="标题"/>
          <p:cNvSpPr>
            <a:spLocks noGrp="1"/>
          </p:cNvSpPr>
          <p:nvPr>
            <p:ph type="title"/>
            <p:custDataLst>
              <p:tags r:id="rId10"/>
            </p:custDataLst>
          </p:nvPr>
        </p:nvSpPr>
        <p:spPr>
          <a:xfrm>
            <a:off x="1226820" y="2446668"/>
            <a:ext cx="2880000" cy="1081088"/>
          </a:xfrm>
        </p:spPr>
        <p:txBody>
          <a:bodyPr/>
          <a:lstStyle/>
          <a:p>
            <a:r>
              <a:rPr lang="zh-CN" altLang="en-US">
                <a:solidFill>
                  <a:schemeClr val="lt1">
                    <a:lumMod val="100000"/>
                  </a:schemeClr>
                </a:solidFill>
              </a:rPr>
              <a:t>目录</a:t>
            </a:r>
            <a:endParaRPr lang="zh-CN" altLang="en-US">
              <a:solidFill>
                <a:schemeClr val="lt1">
                  <a:lumMod val="100000"/>
                </a:schemeClr>
              </a:solidFill>
            </a:endParaRPr>
          </a:p>
        </p:txBody>
      </p:sp>
      <p:sp>
        <p:nvSpPr>
          <p:cNvPr id="1048992" name="副标题"/>
          <p:cNvSpPr>
            <a:spLocks noGrp="1"/>
          </p:cNvSpPr>
          <p:nvPr>
            <p:ph type="body" idx="1"/>
            <p:custDataLst>
              <p:tags r:id="rId11"/>
            </p:custDataLst>
          </p:nvPr>
        </p:nvSpPr>
        <p:spPr>
          <a:xfrm>
            <a:off x="1226821" y="3616668"/>
            <a:ext cx="2880000" cy="504000"/>
          </a:xfrm>
        </p:spPr>
        <p:txBody>
          <a:bodyPr/>
          <a:lstStyle/>
          <a:p>
            <a:r>
              <a:rPr lang="en-US" altLang="zh-CN">
                <a:solidFill>
                  <a:schemeClr val="lt1">
                    <a:lumMod val="100000"/>
                  </a:schemeClr>
                </a:solidFill>
              </a:rPr>
              <a:t>CONTENTS</a:t>
            </a:r>
            <a:endParaRPr lang="zh-CN" altLang="en-US">
              <a:solidFill>
                <a:schemeClr val="lt1">
                  <a:lumMod val="100000"/>
                </a:schemeClr>
              </a:solidFill>
            </a:endParaRPr>
          </a:p>
        </p:txBody>
      </p:sp>
      <p:sp>
        <p:nvSpPr>
          <p:cNvPr id="1048994" name="序号"/>
          <p:cNvSpPr txBox="1"/>
          <p:nvPr>
            <p:custDataLst>
              <p:tags r:id="rId12"/>
            </p:custDataLst>
          </p:nvPr>
        </p:nvSpPr>
        <p:spPr>
          <a:xfrm>
            <a:off x="6299835" y="4565015"/>
            <a:ext cx="575945" cy="575945"/>
          </a:xfrm>
          <a:prstGeom prst="roundRect">
            <a:avLst>
              <a:gd name="adj" fmla="val 50000"/>
            </a:avLst>
          </a:prstGeom>
          <a:solidFill>
            <a:schemeClr val="accent3"/>
          </a:solidFill>
        </p:spPr>
        <p:txBody>
          <a:bodyPr wrap="square" lIns="0" tIns="0" rIns="0"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2400" b="1">
                <a:solidFill>
                  <a:schemeClr val="lt1">
                    <a:lumMod val="100000"/>
                  </a:schemeClr>
                </a:solidFill>
                <a:latin typeface="+mj-ea"/>
                <a:ea typeface="+mj-ea"/>
              </a:rPr>
              <a:t>5</a:t>
            </a:r>
            <a:endParaRPr lang="en-US" sz="2400" b="1">
              <a:solidFill>
                <a:schemeClr val="lt1">
                  <a:lumMod val="100000"/>
                </a:schemeClr>
              </a:solidFill>
              <a:latin typeface="+mj-ea"/>
              <a:ea typeface="+mj-ea"/>
            </a:endParaRPr>
          </a:p>
        </p:txBody>
      </p:sp>
      <p:sp>
        <p:nvSpPr>
          <p:cNvPr id="1048996" name="项标题"/>
          <p:cNvSpPr txBox="1"/>
          <p:nvPr>
            <p:custDataLst>
              <p:tags r:id="rId13"/>
            </p:custDataLst>
          </p:nvPr>
        </p:nvSpPr>
        <p:spPr>
          <a:xfrm>
            <a:off x="7139305" y="4637405"/>
            <a:ext cx="4684395" cy="467995"/>
          </a:xfrm>
          <a:prstGeom prst="rect">
            <a:avLst/>
          </a:prstGeom>
          <a:noFill/>
        </p:spPr>
        <p:txBody>
          <a:bodyPr wrap="square" lIns="0" tIns="0" rIns="0" bIns="0" rtlCol="0" anchor="t">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zh-CN" altLang="en-US" sz="2800" b="1" spc="300">
                <a:solidFill>
                  <a:schemeClr val="accent4"/>
                </a:solidFill>
                <a:latin typeface="+mj-ea"/>
                <a:ea typeface="+mj-ea"/>
              </a:rPr>
              <a:t>共同时间会计优势与局限</a:t>
            </a:r>
            <a:endParaRPr lang="zh-CN" altLang="en-US" sz="2800" b="1" spc="300">
              <a:solidFill>
                <a:schemeClr val="accent4"/>
              </a:solidFill>
              <a:latin typeface="+mj-ea"/>
              <a:ea typeface="+mj-ea"/>
            </a:endParaRPr>
          </a:p>
        </p:txBody>
      </p:sp>
      <p:sp>
        <p:nvSpPr>
          <p:cNvPr id="1048998" name="序号"/>
          <p:cNvSpPr txBox="1"/>
          <p:nvPr>
            <p:custDataLst>
              <p:tags r:id="rId14"/>
            </p:custDataLst>
          </p:nvPr>
        </p:nvSpPr>
        <p:spPr>
          <a:xfrm>
            <a:off x="6299200" y="5539105"/>
            <a:ext cx="575945" cy="575945"/>
          </a:xfrm>
          <a:prstGeom prst="roundRect">
            <a:avLst>
              <a:gd name="adj" fmla="val 50000"/>
            </a:avLst>
          </a:prstGeom>
          <a:solidFill>
            <a:schemeClr val="accent3"/>
          </a:solidFill>
        </p:spPr>
        <p:txBody>
          <a:bodyPr wrap="square" lIns="0" tIns="0" rIns="0"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2400" b="1">
                <a:solidFill>
                  <a:schemeClr val="lt1">
                    <a:lumMod val="100000"/>
                  </a:schemeClr>
                </a:solidFill>
                <a:latin typeface="+mj-ea"/>
                <a:ea typeface="+mj-ea"/>
              </a:rPr>
              <a:t>6</a:t>
            </a:r>
            <a:endParaRPr lang="en-US" sz="2400" b="1">
              <a:solidFill>
                <a:schemeClr val="lt1">
                  <a:lumMod val="100000"/>
                </a:schemeClr>
              </a:solidFill>
              <a:latin typeface="+mj-ea"/>
              <a:ea typeface="+mj-ea"/>
            </a:endParaRPr>
          </a:p>
        </p:txBody>
      </p:sp>
      <p:sp>
        <p:nvSpPr>
          <p:cNvPr id="1049000" name="项标题"/>
          <p:cNvSpPr txBox="1"/>
          <p:nvPr>
            <p:custDataLst>
              <p:tags r:id="rId15"/>
            </p:custDataLst>
          </p:nvPr>
        </p:nvSpPr>
        <p:spPr>
          <a:xfrm>
            <a:off x="7138670" y="5610860"/>
            <a:ext cx="4684395" cy="467995"/>
          </a:xfrm>
          <a:prstGeom prst="rect">
            <a:avLst/>
          </a:prstGeom>
          <a:noFill/>
        </p:spPr>
        <p:txBody>
          <a:bodyPr wrap="square" lIns="0" tIns="0" rIns="0" bIns="0" rtlCol="0" anchor="t">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zh-CN" altLang="en-US" sz="2800" b="1" spc="300">
                <a:solidFill>
                  <a:schemeClr val="accent4"/>
                </a:solidFill>
                <a:latin typeface="+mj-ea"/>
                <a:ea typeface="+mj-ea"/>
              </a:rPr>
              <a:t>案例分析</a:t>
            </a:r>
            <a:endParaRPr lang="zh-CN" altLang="en-US" sz="2800" b="1" spc="300">
              <a:solidFill>
                <a:schemeClr val="accent4"/>
              </a:solidFill>
              <a:latin typeface="+mj-ea"/>
              <a:ea typeface="+mj-ea"/>
            </a:endParaRPr>
          </a:p>
        </p:txBody>
      </p:sp>
    </p:spTree>
    <p:custDataLst>
      <p:tags r:id="rId16"/>
    </p:custDataLst>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49" name=""/>
        <p:cNvGrpSpPr/>
        <p:nvPr/>
      </p:nvGrpSpPr>
      <p:grpSpPr>
        <a:xfrm>
          <a:off x="0" y="0"/>
          <a:ext cx="0" cy="0"/>
        </a:xfrm>
      </p:grpSpPr>
      <p:sp>
        <p:nvSpPr>
          <p:cNvPr id="1049114" name="标题"/>
          <p:cNvSpPr>
            <a:spLocks noGrp="1"/>
          </p:cNvSpPr>
          <p:nvPr>
            <p:ph type="title"/>
            <p:custDataLst>
              <p:tags r:id="rId2"/>
            </p:custDataLst>
          </p:nvPr>
        </p:nvSpPr>
        <p:spPr>
          <a:xfrm>
            <a:off x="1526400" y="3137808"/>
            <a:ext cx="9144000" cy="2006395"/>
          </a:xfrm>
        </p:spPr>
        <p:txBody>
          <a:bodyPr/>
          <a:lstStyle/>
          <a:p>
            <a:r>
              <a:rPr lang="zh-CN" altLang="en-US"/>
              <a:t>单击此处添加章节标题</a:t>
            </a:r>
            <a:endParaRPr lang="zh-CN" altLang="en-US"/>
          </a:p>
        </p:txBody>
      </p:sp>
      <p:sp>
        <p:nvSpPr>
          <p:cNvPr id="1049116" name="节编号"/>
          <p:cNvSpPr>
            <a:spLocks noGrp="1"/>
          </p:cNvSpPr>
          <p:nvPr>
            <p:ph type="body" sz="quarter" idx="13"/>
            <p:custDataLst>
              <p:tags r:id="rId3"/>
            </p:custDataLst>
          </p:nvPr>
        </p:nvSpPr>
        <p:spPr>
          <a:xfrm>
            <a:off x="1524000" y="728330"/>
            <a:ext cx="9144000" cy="2203901"/>
          </a:xfrm>
        </p:spPr>
        <p:txBody>
          <a:bodyPr/>
          <a:lstStyle/>
          <a:p>
            <a:r>
              <a:rPr lang="en-US" altLang="zh-CN"/>
              <a:t>PART ONE</a:t>
            </a:r>
            <a:endParaRPr lang="en-US" altLang="zh-CN"/>
          </a:p>
        </p:txBody>
      </p:sp>
    </p:spTree>
    <p:custDataLst>
      <p:tags r:id="rId4"/>
    </p:custDataLst>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57" name=""/>
        <p:cNvGrpSpPr/>
        <p:nvPr/>
      </p:nvGrpSpPr>
      <p:grpSpPr>
        <a:xfrm>
          <a:off x="0" y="0"/>
          <a:ext cx="0" cy="0"/>
        </a:xfrm>
      </p:grpSpPr>
      <p:sp>
        <p:nvSpPr>
          <p:cNvPr id="1049198" name="标题"/>
          <p:cNvSpPr>
            <a:spLocks noGrp="1"/>
          </p:cNvSpPr>
          <p:nvPr>
            <p:ph type="title"/>
            <p:custDataLst>
              <p:tags r:id="rId2"/>
            </p:custDataLst>
          </p:nvPr>
        </p:nvSpPr>
        <p:spPr>
          <a:xfrm>
            <a:off x="1526400" y="3137808"/>
            <a:ext cx="9144000" cy="2006395"/>
          </a:xfrm>
        </p:spPr>
        <p:txBody>
          <a:bodyPr/>
          <a:lstStyle/>
          <a:p>
            <a:r>
              <a:rPr lang="zh-CN" altLang="en-US"/>
              <a:t>课件介绍</a:t>
            </a:r>
            <a:endParaRPr lang="zh-CN" altLang="en-US"/>
          </a:p>
        </p:txBody>
      </p:sp>
      <p:sp>
        <p:nvSpPr>
          <p:cNvPr id="1049200" name="节编号"/>
          <p:cNvSpPr>
            <a:spLocks noGrp="1"/>
          </p:cNvSpPr>
          <p:nvPr>
            <p:ph type="body" sz="quarter" idx="13"/>
            <p:custDataLst>
              <p:tags r:id="rId3"/>
            </p:custDataLst>
          </p:nvPr>
        </p:nvSpPr>
        <p:spPr>
          <a:xfrm>
            <a:off x="1524000" y="728330"/>
            <a:ext cx="9144000" cy="2203901"/>
          </a:xfrm>
        </p:spPr>
        <p:txBody>
          <a:bodyPr/>
          <a:lstStyle/>
          <a:p>
            <a:r>
              <a:rPr lang="en-US" altLang="zh-CN"/>
              <a:t>PART TWO</a:t>
            </a:r>
            <a:endParaRPr lang="en-US" altLang="zh-CN"/>
          </a:p>
        </p:txBody>
      </p:sp>
    </p:spTree>
    <p:custDataLst>
      <p:tags r:id="rId4"/>
    </p:custDataLst>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65" name=""/>
        <p:cNvGrpSpPr/>
        <p:nvPr/>
      </p:nvGrpSpPr>
      <p:grpSpPr>
        <a:xfrm>
          <a:off x="0" y="0"/>
          <a:ext cx="0" cy="0"/>
        </a:xfrm>
      </p:grpSpPr>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73" name=""/>
        <p:cNvGrpSpPr/>
        <p:nvPr/>
      </p:nvGrpSpPr>
      <p:grpSpPr>
        <a:xfrm>
          <a:off x="0" y="0"/>
          <a:ext cx="0" cy="0"/>
        </a:xfrm>
      </p:grpSpPr>
      <p:sp>
        <p:nvSpPr>
          <p:cNvPr id="1049310" name="标题 1"/>
          <p:cNvSpPr>
            <a:spLocks noGrp="1"/>
          </p:cNvSpPr>
          <p:nvPr>
            <p:ph type="title"/>
          </p:nvPr>
        </p:nvSpPr>
        <p:spPr/>
        <p:txBody>
          <a:bodyPr/>
          <a:lstStyle/>
          <a:p>
            <a:r>
              <a:rPr lang="zh-CN" altLang="en-US"/>
              <a:t>课件背景</a:t>
            </a:r>
            <a:endParaRPr lang="zh-CN" altLang="en-US"/>
          </a:p>
        </p:txBody>
      </p:sp>
      <p:sp>
        <p:nvSpPr>
          <p:cNvPr id="1049312" name="矩形 38"/>
          <p:cNvSpPr/>
          <p:nvPr>
            <p:custDataLst>
              <p:tags r:id="rId2"/>
            </p:custDataLst>
          </p:nvPr>
        </p:nvSpPr>
        <p:spPr>
          <a:xfrm rot="204112">
            <a:off x="1478505" y="1364400"/>
            <a:ext cx="4095276" cy="2137548"/>
          </a:xfrm>
          <a:prstGeom prst="rect">
            <a:avLst/>
          </a:prstGeom>
          <a:solidFill>
            <a:schemeClr val="accent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314" name="矩形 39"/>
          <p:cNvSpPr/>
          <p:nvPr>
            <p:custDataLst>
              <p:tags r:id="rId3"/>
            </p:custDataLst>
          </p:nvPr>
        </p:nvSpPr>
        <p:spPr>
          <a:xfrm>
            <a:off x="1483237" y="1365076"/>
            <a:ext cx="4095276" cy="2137548"/>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316" name="TextBox 2"/>
          <p:cNvSpPr txBox="1"/>
          <p:nvPr>
            <p:custDataLst>
              <p:tags r:id="rId4"/>
            </p:custDataLst>
          </p:nvPr>
        </p:nvSpPr>
        <p:spPr>
          <a:xfrm>
            <a:off x="1720517" y="1532051"/>
            <a:ext cx="3638292" cy="1765065"/>
          </a:xfrm>
          <a:prstGeom prst="rect">
            <a:avLst/>
          </a:prstGeom>
          <a:noFill/>
        </p:spPr>
        <p:txBody>
          <a:bodyPr wrap="square" bIns="4699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spcBef>
                <a:spcPct val="0"/>
              </a:spcBef>
              <a:spcAft>
                <a:spcPct val="0"/>
              </a:spcAft>
              <a:buClrTx/>
              <a:buSzTx/>
              <a:buFontTx/>
            </a:pPr>
            <a:r>
              <a:rPr lang="zh-CN" altLang="en-US" sz="4400" b="1" spc="150">
                <a:solidFill>
                  <a:srgbClr val="FFFFFF"/>
                </a:solidFill>
                <a:latin typeface="+mj-ea"/>
                <a:ea typeface="+mj-ea"/>
                <a:cs typeface="微软雅黑" panose="020b0503020204020204" pitchFamily="34" charset="-122"/>
                <a:sym typeface="+mn-lt"/>
              </a:rPr>
              <a:t>课件的背景和目的</a:t>
            </a:r>
            <a:endParaRPr lang="zh-CN" altLang="en-US" sz="4400" b="1" spc="150">
              <a:solidFill>
                <a:srgbClr val="FFFFFF"/>
              </a:solidFill>
              <a:latin typeface="+mj-ea"/>
              <a:ea typeface="+mj-ea"/>
              <a:cs typeface="微软雅黑" panose="020b0503020204020204" pitchFamily="34" charset="-122"/>
              <a:sym typeface="+mn-lt"/>
            </a:endParaRPr>
          </a:p>
        </p:txBody>
      </p:sp>
      <p:sp>
        <p:nvSpPr>
          <p:cNvPr id="1049318" name="矩形 100"/>
          <p:cNvSpPr/>
          <p:nvPr>
            <p:custDataLst>
              <p:tags r:id="rId5"/>
            </p:custDataLst>
          </p:nvPr>
        </p:nvSpPr>
        <p:spPr>
          <a:xfrm rot="204112">
            <a:off x="6612811" y="1364400"/>
            <a:ext cx="4095276" cy="2137548"/>
          </a:xfrm>
          <a:prstGeom prst="rect">
            <a:avLst/>
          </a:prstGeom>
          <a:solidFill>
            <a:schemeClr val="accent2">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320" name="矩形 101"/>
          <p:cNvSpPr/>
          <p:nvPr>
            <p:custDataLst>
              <p:tags r:id="rId6"/>
            </p:custDataLst>
          </p:nvPr>
        </p:nvSpPr>
        <p:spPr>
          <a:xfrm>
            <a:off x="6618219" y="1365076"/>
            <a:ext cx="4095276" cy="213754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322" name="TextBox 2"/>
          <p:cNvSpPr txBox="1"/>
          <p:nvPr>
            <p:custDataLst>
              <p:tags r:id="rId7"/>
            </p:custDataLst>
          </p:nvPr>
        </p:nvSpPr>
        <p:spPr>
          <a:xfrm>
            <a:off x="6856175" y="1532051"/>
            <a:ext cx="3638292" cy="1765065"/>
          </a:xfrm>
          <a:prstGeom prst="rect">
            <a:avLst/>
          </a:prstGeom>
          <a:noFill/>
        </p:spPr>
        <p:txBody>
          <a:bodyPr wrap="square" bIns="4699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spcBef>
                <a:spcPct val="0"/>
              </a:spcBef>
              <a:spcAft>
                <a:spcPct val="0"/>
              </a:spcAft>
              <a:buClrTx/>
              <a:buSzTx/>
              <a:buFontTx/>
            </a:pPr>
            <a:r>
              <a:rPr lang="zh-CN" altLang="en-US" sz="4400" b="1" spc="150">
                <a:solidFill>
                  <a:srgbClr val="FFFFFF"/>
                </a:solidFill>
                <a:latin typeface="+mj-ea"/>
                <a:ea typeface="+mj-ea"/>
                <a:cs typeface="微软雅黑" panose="020b0503020204020204" pitchFamily="34" charset="-122"/>
                <a:sym typeface="+mn-lt"/>
              </a:rPr>
              <a:t>课件的内容和结构</a:t>
            </a:r>
            <a:endParaRPr lang="zh-CN" altLang="en-US" sz="4400" b="1" spc="150">
              <a:solidFill>
                <a:srgbClr val="FFFFFF"/>
              </a:solidFill>
              <a:latin typeface="+mj-ea"/>
              <a:ea typeface="+mj-ea"/>
              <a:cs typeface="微软雅黑" panose="020b0503020204020204" pitchFamily="34" charset="-122"/>
              <a:sym typeface="+mn-lt"/>
            </a:endParaRPr>
          </a:p>
        </p:txBody>
      </p:sp>
      <p:sp>
        <p:nvSpPr>
          <p:cNvPr id="1049324" name="矩形 122"/>
          <p:cNvSpPr/>
          <p:nvPr>
            <p:custDataLst>
              <p:tags r:id="rId8"/>
            </p:custDataLst>
          </p:nvPr>
        </p:nvSpPr>
        <p:spPr>
          <a:xfrm rot="204112">
            <a:off x="1478505" y="4039376"/>
            <a:ext cx="4095276" cy="2137548"/>
          </a:xfrm>
          <a:prstGeom prst="rect">
            <a:avLst/>
          </a:prstGeom>
          <a:solidFill>
            <a:schemeClr val="accent3">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326" name="矩形 123"/>
          <p:cNvSpPr/>
          <p:nvPr>
            <p:custDataLst>
              <p:tags r:id="rId9"/>
            </p:custDataLst>
          </p:nvPr>
        </p:nvSpPr>
        <p:spPr>
          <a:xfrm>
            <a:off x="1483237" y="4040052"/>
            <a:ext cx="4095276" cy="2137548"/>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328" name="TextBox 2"/>
          <p:cNvSpPr txBox="1"/>
          <p:nvPr>
            <p:custDataLst>
              <p:tags r:id="rId10"/>
            </p:custDataLst>
          </p:nvPr>
        </p:nvSpPr>
        <p:spPr>
          <a:xfrm>
            <a:off x="1719841" y="4207027"/>
            <a:ext cx="3638292" cy="1765065"/>
          </a:xfrm>
          <a:prstGeom prst="rect">
            <a:avLst/>
          </a:prstGeom>
          <a:noFill/>
        </p:spPr>
        <p:txBody>
          <a:bodyPr wrap="square" bIns="4699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spcBef>
                <a:spcPct val="0"/>
              </a:spcBef>
              <a:spcAft>
                <a:spcPct val="0"/>
              </a:spcAft>
              <a:buClrTx/>
              <a:buSzTx/>
              <a:buFontTx/>
            </a:pPr>
            <a:r>
              <a:rPr lang="zh-CN" altLang="en-US" sz="4400" b="1" spc="150">
                <a:solidFill>
                  <a:srgbClr val="FFFFFF"/>
                </a:solidFill>
                <a:latin typeface="+mj-ea"/>
                <a:ea typeface="+mj-ea"/>
                <a:cs typeface="微软雅黑" panose="020b0503020204020204" pitchFamily="34" charset="-122"/>
                <a:sym typeface="+mn-lt"/>
              </a:rPr>
              <a:t>课件的特点和优势</a:t>
            </a:r>
            <a:endParaRPr lang="zh-CN" altLang="en-US" sz="4400" b="1" spc="150">
              <a:solidFill>
                <a:srgbClr val="FFFFFF"/>
              </a:solidFill>
              <a:latin typeface="+mj-ea"/>
              <a:ea typeface="+mj-ea"/>
              <a:cs typeface="微软雅黑" panose="020b0503020204020204" pitchFamily="34" charset="-122"/>
              <a:sym typeface="+mn-lt"/>
            </a:endParaRPr>
          </a:p>
        </p:txBody>
      </p:sp>
      <p:sp>
        <p:nvSpPr>
          <p:cNvPr id="1049330" name="矩形 89"/>
          <p:cNvSpPr/>
          <p:nvPr>
            <p:custDataLst>
              <p:tags r:id="rId11"/>
            </p:custDataLst>
          </p:nvPr>
        </p:nvSpPr>
        <p:spPr>
          <a:xfrm rot="204112">
            <a:off x="6612811" y="4039376"/>
            <a:ext cx="4095276" cy="2137548"/>
          </a:xfrm>
          <a:prstGeom prst="rect">
            <a:avLst/>
          </a:prstGeom>
          <a:solidFill>
            <a:schemeClr val="accent4">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332" name="矩形 90"/>
          <p:cNvSpPr/>
          <p:nvPr>
            <p:custDataLst>
              <p:tags r:id="rId12"/>
            </p:custDataLst>
          </p:nvPr>
        </p:nvSpPr>
        <p:spPr>
          <a:xfrm>
            <a:off x="6618219" y="4040052"/>
            <a:ext cx="4095276" cy="2137548"/>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334" name="TextBox 2"/>
          <p:cNvSpPr txBox="1"/>
          <p:nvPr>
            <p:custDataLst>
              <p:tags r:id="rId13"/>
            </p:custDataLst>
          </p:nvPr>
        </p:nvSpPr>
        <p:spPr>
          <a:xfrm>
            <a:off x="6854823" y="4207027"/>
            <a:ext cx="3638292" cy="1765065"/>
          </a:xfrm>
          <a:prstGeom prst="rect">
            <a:avLst/>
          </a:prstGeom>
          <a:noFill/>
        </p:spPr>
        <p:txBody>
          <a:bodyPr wrap="square" bIns="4699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spcBef>
                <a:spcPct val="0"/>
              </a:spcBef>
              <a:spcAft>
                <a:spcPct val="0"/>
              </a:spcAft>
              <a:buClrTx/>
              <a:buSzTx/>
              <a:buFontTx/>
            </a:pPr>
            <a:r>
              <a:rPr lang="zh-CN" altLang="en-US" sz="4400" b="1" spc="150">
                <a:solidFill>
                  <a:srgbClr val="FFFFFF"/>
                </a:solidFill>
                <a:latin typeface="+mj-ea"/>
                <a:ea typeface="+mj-ea"/>
                <a:cs typeface="微软雅黑" panose="020b0503020204020204" pitchFamily="34" charset="-122"/>
                <a:sym typeface="+mn-lt"/>
              </a:rPr>
              <a:t>课件的应用和价值</a:t>
            </a:r>
            <a:endParaRPr lang="zh-CN" altLang="en-US" sz="4400" b="1" spc="150">
              <a:solidFill>
                <a:srgbClr val="FFFFFF"/>
              </a:solidFill>
              <a:latin typeface="+mj-ea"/>
              <a:ea typeface="+mj-ea"/>
              <a:cs typeface="微软雅黑" panose="020b0503020204020204" pitchFamily="34" charset="-122"/>
              <a:sym typeface="+mn-lt"/>
            </a:endParaRPr>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81" name=""/>
        <p:cNvGrpSpPr/>
        <p:nvPr/>
      </p:nvGrpSpPr>
      <p:grpSpPr>
        <a:xfrm>
          <a:off x="0" y="0"/>
          <a:ext cx="0" cy="0"/>
        </a:xfrm>
      </p:grpSpPr>
      <p:sp>
        <p:nvSpPr>
          <p:cNvPr id="1049368" name="标题 1"/>
          <p:cNvSpPr>
            <a:spLocks noGrp="1"/>
          </p:cNvSpPr>
          <p:nvPr>
            <p:ph type="title"/>
          </p:nvPr>
        </p:nvSpPr>
        <p:spPr/>
        <p:txBody>
          <a:bodyPr/>
          <a:lstStyle/>
          <a:p>
            <a:r>
              <a:rPr lang="zh-CN" altLang="en-US"/>
              <a:t>课件目的</a:t>
            </a:r>
            <a:endParaRPr lang="zh-CN" altLang="en-US"/>
          </a:p>
        </p:txBody>
      </p:sp>
      <p:sp>
        <p:nvSpPr>
          <p:cNvPr id="1049370" name="圆角矩形 3"/>
          <p:cNvSpPr/>
          <p:nvPr>
            <p:custDataLst>
              <p:tags r:id="rId2"/>
            </p:custDataLst>
          </p:nvPr>
        </p:nvSpPr>
        <p:spPr>
          <a:xfrm rot="16200000">
            <a:off x="5632130" y="-3304692"/>
            <a:ext cx="926380" cy="10513457"/>
          </a:xfrm>
          <a:prstGeom prst="roundRect">
            <a:avLst>
              <a:gd name="adj" fmla="val 0"/>
            </a:avLst>
          </a:prstGeom>
          <a:solidFill>
            <a:schemeClr val="bg1"/>
          </a:solidFill>
          <a:ln>
            <a:noFill/>
          </a:ln>
          <a:effectLst>
            <a:outerShdw blurRad="279400" dist="114300" dir="1020000" algn="bl" rotWithShape="0">
              <a:schemeClr val="accent1">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lvl="0" algn="ctr">
              <a:lnSpc>
                <a:spcPct val="120000"/>
              </a:lnSpc>
              <a:buClrTx/>
              <a:buSzTx/>
              <a:buFontTx/>
            </a:pPr>
            <a:endParaRPr lang="zh-CN" altLang="en-US">
              <a:solidFill>
                <a:schemeClr val="tx1">
                  <a:lumMod val="75000"/>
                  <a:lumOff val="25000"/>
                </a:schemeClr>
              </a:solidFill>
              <a:latin typeface="+mn-ea"/>
              <a:sym typeface="+mn-ea"/>
            </a:endParaRPr>
          </a:p>
        </p:txBody>
      </p:sp>
      <p:sp>
        <p:nvSpPr>
          <p:cNvPr id="1049372" name="圆角矩形 4"/>
          <p:cNvSpPr/>
          <p:nvPr>
            <p:custDataLst>
              <p:tags r:id="rId3"/>
            </p:custDataLst>
          </p:nvPr>
        </p:nvSpPr>
        <p:spPr>
          <a:xfrm rot="16200000">
            <a:off x="445225" y="1882213"/>
            <a:ext cx="924855" cy="138767"/>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rgbClr val="4575F0">
                <a:alpha val="4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fontAlgn="auto">
              <a:lnSpc>
                <a:spcPct val="120000"/>
              </a:lnSpc>
            </a:pPr>
            <a:endParaRPr lang="zh-CN" altLang="en-US">
              <a:solidFill>
                <a:schemeClr val="tx1">
                  <a:lumMod val="75000"/>
                  <a:lumOff val="25000"/>
                </a:schemeClr>
              </a:solidFill>
              <a:effectLst/>
              <a:latin typeface="+mn-ea"/>
            </a:endParaRPr>
          </a:p>
        </p:txBody>
      </p:sp>
      <p:sp>
        <p:nvSpPr>
          <p:cNvPr id="1049374" name="圆角矩形 5"/>
          <p:cNvSpPr/>
          <p:nvPr>
            <p:custDataLst>
              <p:tags r:id="rId4"/>
            </p:custDataLst>
          </p:nvPr>
        </p:nvSpPr>
        <p:spPr>
          <a:xfrm rot="16200000">
            <a:off x="5633353" y="-2084208"/>
            <a:ext cx="926380" cy="10514220"/>
          </a:xfrm>
          <a:prstGeom prst="roundRect">
            <a:avLst>
              <a:gd name="adj" fmla="val 0"/>
            </a:avLst>
          </a:prstGeom>
          <a:solidFill>
            <a:schemeClr val="bg1"/>
          </a:solidFill>
          <a:ln>
            <a:noFill/>
          </a:ln>
          <a:effectLst>
            <a:outerShdw blurRad="279400" dist="114300" dir="1020000" algn="bl" rotWithShape="0">
              <a:schemeClr val="accent1">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lvl="0" algn="ctr">
              <a:lnSpc>
                <a:spcPct val="120000"/>
              </a:lnSpc>
              <a:buClrTx/>
              <a:buSzTx/>
              <a:buFontTx/>
            </a:pPr>
            <a:endParaRPr lang="zh-CN" altLang="en-US">
              <a:solidFill>
                <a:schemeClr val="tx1">
                  <a:lumMod val="75000"/>
                  <a:lumOff val="25000"/>
                </a:schemeClr>
              </a:solidFill>
              <a:latin typeface="+mn-ea"/>
              <a:sym typeface="+mn-ea"/>
            </a:endParaRPr>
          </a:p>
        </p:txBody>
      </p:sp>
      <p:sp>
        <p:nvSpPr>
          <p:cNvPr id="1049376" name="圆角矩形 6"/>
          <p:cNvSpPr/>
          <p:nvPr>
            <p:custDataLst>
              <p:tags r:id="rId5"/>
            </p:custDataLst>
          </p:nvPr>
        </p:nvSpPr>
        <p:spPr>
          <a:xfrm rot="16200000">
            <a:off x="446447" y="3103309"/>
            <a:ext cx="924855" cy="138767"/>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rgbClr val="4575F0">
                <a:alpha val="45000"/>
              </a:srgb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fontScale="25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lvl="0" algn="ctr">
              <a:lnSpc>
                <a:spcPct val="120000"/>
              </a:lnSpc>
              <a:buClrTx/>
              <a:buSzTx/>
              <a:buFontTx/>
            </a:pPr>
            <a:endParaRPr lang="zh-CN" altLang="en-US">
              <a:solidFill>
                <a:schemeClr val="tx1">
                  <a:lumMod val="75000"/>
                  <a:lumOff val="25000"/>
                </a:schemeClr>
              </a:solidFill>
              <a:effectLst/>
              <a:latin typeface="+mn-ea"/>
              <a:sym typeface="+mn-ea"/>
            </a:endParaRPr>
          </a:p>
        </p:txBody>
      </p:sp>
      <p:sp>
        <p:nvSpPr>
          <p:cNvPr id="1049378" name="圆角矩形 9"/>
          <p:cNvSpPr/>
          <p:nvPr>
            <p:custDataLst>
              <p:tags r:id="rId6"/>
            </p:custDataLst>
          </p:nvPr>
        </p:nvSpPr>
        <p:spPr>
          <a:xfrm rot="16200000">
            <a:off x="5632130" y="-886948"/>
            <a:ext cx="926380" cy="10513457"/>
          </a:xfrm>
          <a:prstGeom prst="roundRect">
            <a:avLst>
              <a:gd name="adj" fmla="val 0"/>
            </a:avLst>
          </a:prstGeom>
          <a:solidFill>
            <a:schemeClr val="bg1"/>
          </a:solidFill>
          <a:ln>
            <a:noFill/>
          </a:ln>
          <a:effectLst>
            <a:outerShdw blurRad="279400" dist="114300" dir="1020000" algn="bl" rotWithShape="0">
              <a:schemeClr val="accent1">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lvl="0" algn="ctr">
              <a:lnSpc>
                <a:spcPct val="120000"/>
              </a:lnSpc>
              <a:buClrTx/>
              <a:buSzTx/>
              <a:buFontTx/>
            </a:pPr>
            <a:endParaRPr lang="zh-CN" altLang="en-US">
              <a:solidFill>
                <a:schemeClr val="tx1">
                  <a:lumMod val="75000"/>
                  <a:lumOff val="25000"/>
                </a:schemeClr>
              </a:solidFill>
              <a:latin typeface="+mn-ea"/>
              <a:sym typeface="+mn-ea"/>
            </a:endParaRPr>
          </a:p>
        </p:txBody>
      </p:sp>
      <p:sp>
        <p:nvSpPr>
          <p:cNvPr id="1049380" name="圆角矩形 10"/>
          <p:cNvSpPr/>
          <p:nvPr>
            <p:custDataLst>
              <p:tags r:id="rId7"/>
            </p:custDataLst>
          </p:nvPr>
        </p:nvSpPr>
        <p:spPr>
          <a:xfrm rot="16200000">
            <a:off x="445225" y="4299958"/>
            <a:ext cx="924855" cy="138767"/>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rgbClr val="4575F0">
                <a:alpha val="4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fontAlgn="auto">
              <a:lnSpc>
                <a:spcPct val="120000"/>
              </a:lnSpc>
            </a:pPr>
            <a:endParaRPr lang="zh-CN" altLang="en-US">
              <a:solidFill>
                <a:schemeClr val="tx1">
                  <a:lumMod val="75000"/>
                  <a:lumOff val="25000"/>
                </a:schemeClr>
              </a:solidFill>
              <a:effectLst/>
              <a:latin typeface="+mn-ea"/>
            </a:endParaRPr>
          </a:p>
        </p:txBody>
      </p:sp>
      <p:sp>
        <p:nvSpPr>
          <p:cNvPr id="1049382" name="圆角矩形 11"/>
          <p:cNvSpPr/>
          <p:nvPr>
            <p:custDataLst>
              <p:tags r:id="rId8"/>
            </p:custDataLst>
          </p:nvPr>
        </p:nvSpPr>
        <p:spPr>
          <a:xfrm rot="16200000">
            <a:off x="5633353" y="332926"/>
            <a:ext cx="926380" cy="10514220"/>
          </a:xfrm>
          <a:prstGeom prst="roundRect">
            <a:avLst>
              <a:gd name="adj" fmla="val 0"/>
            </a:avLst>
          </a:prstGeom>
          <a:solidFill>
            <a:schemeClr val="bg1"/>
          </a:solidFill>
          <a:ln>
            <a:noFill/>
          </a:ln>
          <a:effectLst>
            <a:outerShdw blurRad="279400" dist="114300" dir="1020000" algn="bl" rotWithShape="0">
              <a:schemeClr val="accent1">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lvl="0" algn="ctr">
              <a:lnSpc>
                <a:spcPct val="120000"/>
              </a:lnSpc>
              <a:buClrTx/>
              <a:buSzTx/>
              <a:buFontTx/>
            </a:pPr>
            <a:endParaRPr lang="zh-CN" altLang="en-US">
              <a:solidFill>
                <a:schemeClr val="tx1">
                  <a:lumMod val="75000"/>
                  <a:lumOff val="25000"/>
                </a:schemeClr>
              </a:solidFill>
              <a:latin typeface="+mn-ea"/>
              <a:sym typeface="+mn-ea"/>
            </a:endParaRPr>
          </a:p>
        </p:txBody>
      </p:sp>
      <p:sp>
        <p:nvSpPr>
          <p:cNvPr id="1049384" name="圆角矩形 12"/>
          <p:cNvSpPr/>
          <p:nvPr>
            <p:custDataLst>
              <p:tags r:id="rId9"/>
            </p:custDataLst>
          </p:nvPr>
        </p:nvSpPr>
        <p:spPr>
          <a:xfrm rot="16200000">
            <a:off x="446447" y="5520442"/>
            <a:ext cx="924855" cy="138767"/>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rgbClr val="4575F0">
                <a:alpha val="45000"/>
              </a:srgb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fontScale="25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lvl="0" algn="ctr">
              <a:lnSpc>
                <a:spcPct val="120000"/>
              </a:lnSpc>
              <a:buClrTx/>
              <a:buSzTx/>
              <a:buFontTx/>
            </a:pPr>
            <a:endParaRPr lang="zh-CN" altLang="en-US">
              <a:solidFill>
                <a:schemeClr val="tx1">
                  <a:lumMod val="75000"/>
                  <a:lumOff val="25000"/>
                </a:schemeClr>
              </a:solidFill>
              <a:effectLst/>
              <a:latin typeface="+mn-ea"/>
              <a:sym typeface="+mn-ea"/>
            </a:endParaRPr>
          </a:p>
        </p:txBody>
      </p:sp>
      <p:sp>
        <p:nvSpPr>
          <p:cNvPr id="1049386" name="文本框 7"/>
          <p:cNvSpPr txBox="1"/>
          <p:nvPr>
            <p:custDataLst>
              <p:tags r:id="rId10"/>
            </p:custDataLst>
          </p:nvPr>
        </p:nvSpPr>
        <p:spPr>
          <a:xfrm>
            <a:off x="1280068" y="3906372"/>
            <a:ext cx="10071997" cy="926380"/>
          </a:xfrm>
          <a:prstGeom prst="rect">
            <a:avLst/>
          </a:prstGeom>
        </p:spPr>
        <p:txBody>
          <a:bodyPr vert="horz" wrap="square" lIns="90000" tIns="46800" rIns="0" bIns="46800" rtlCol="0" anchor="ctr" anchorCtr="0">
            <a:normAutofit/>
          </a:bodyPr>
          <a:lstStyle>
            <a:defPPr>
              <a:defRPr lang="zh-CN"/>
            </a:defPPr>
            <a:lvl1pPr marL="0" algn="l" defTabSz="914400" rtl="0" eaLnBrk="1" fontAlgn="auto" latinLnBrk="0" hangingPunct="1">
              <a:lnSpc>
                <a:spcPct val="120000"/>
              </a:lnSpc>
              <a:spcBef>
                <a:spcPct val="0"/>
              </a:spcBef>
              <a:buNone/>
              <a:defRPr sz="1600" b="0" u="none" strike="noStrike" kern="1200" cap="none" spc="200" normalizeH="0" baseline="0">
                <a:solidFill>
                  <a:schemeClr val="tx1"/>
                </a:solidFill>
                <a:latin typeface="Arial" pitchFamily="34" charset="0"/>
                <a:ea typeface="微软雅黑"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a:latin typeface="+mn-ea"/>
                <a:ea typeface="+mn-ea"/>
              </a:rPr>
              <a:t>说明《共同时间会计室》课程的学习方法和技巧</a:t>
            </a:r>
            <a:endParaRPr lang="zh-CN" altLang="en-US" sz="2400">
              <a:latin typeface="+mn-ea"/>
              <a:ea typeface="+mn-ea"/>
            </a:endParaRPr>
          </a:p>
        </p:txBody>
      </p:sp>
      <p:sp>
        <p:nvSpPr>
          <p:cNvPr id="1049388" name="文本框 8"/>
          <p:cNvSpPr txBox="1"/>
          <p:nvPr>
            <p:custDataLst>
              <p:tags r:id="rId11"/>
            </p:custDataLst>
          </p:nvPr>
        </p:nvSpPr>
        <p:spPr>
          <a:xfrm>
            <a:off x="1280068" y="5127467"/>
            <a:ext cx="10071997" cy="925617"/>
          </a:xfrm>
          <a:prstGeom prst="rect">
            <a:avLst/>
          </a:prstGeom>
        </p:spPr>
        <p:txBody>
          <a:bodyPr vert="horz" wrap="square" lIns="90000" tIns="46800" rIns="90000" bIns="46800" rtlCol="0" anchor="ctr" anchorCtr="0">
            <a:normAutofit/>
          </a:bodyPr>
          <a:lstStyle>
            <a:defPPr>
              <a:defRPr lang="zh-CN"/>
            </a:defPPr>
            <a:lvl1pPr marL="0" algn="l" defTabSz="914400" rtl="0" eaLnBrk="1" fontAlgn="auto" latinLnBrk="0" hangingPunct="1">
              <a:lnSpc>
                <a:spcPct val="120000"/>
              </a:lnSpc>
              <a:spcBef>
                <a:spcPct val="0"/>
              </a:spcBef>
              <a:buNone/>
              <a:defRPr sz="1600" b="0" u="none" strike="noStrike" kern="1200" cap="none" spc="200" normalizeH="0" baseline="0">
                <a:solidFill>
                  <a:schemeClr val="tx1"/>
                </a:solidFill>
                <a:latin typeface="Arial" pitchFamily="34" charset="0"/>
                <a:ea typeface="微软雅黑"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a:latin typeface="+mn-ea"/>
                <a:ea typeface="+mn-ea"/>
              </a:rPr>
              <a:t>强调《共同时间会计室》课程的重要性和意义</a:t>
            </a:r>
            <a:endParaRPr lang="zh-CN" altLang="en-US" sz="2400">
              <a:latin typeface="+mn-ea"/>
              <a:ea typeface="+mn-ea"/>
            </a:endParaRPr>
          </a:p>
        </p:txBody>
      </p:sp>
      <p:sp>
        <p:nvSpPr>
          <p:cNvPr id="1049390" name="文本框 13"/>
          <p:cNvSpPr txBox="1"/>
          <p:nvPr>
            <p:custDataLst>
              <p:tags r:id="rId12"/>
            </p:custDataLst>
          </p:nvPr>
        </p:nvSpPr>
        <p:spPr>
          <a:xfrm>
            <a:off x="1280068" y="1488627"/>
            <a:ext cx="10071997" cy="926380"/>
          </a:xfrm>
          <a:prstGeom prst="rect">
            <a:avLst/>
          </a:prstGeom>
        </p:spPr>
        <p:txBody>
          <a:bodyPr vert="horz" wrap="square" lIns="90000" tIns="46800" rIns="0" bIns="46800" rtlCol="0" anchor="ctr" anchorCtr="0">
            <a:normAutofit/>
          </a:bodyPr>
          <a:lstStyle>
            <a:defPPr>
              <a:defRPr lang="zh-CN"/>
            </a:defPPr>
            <a:lvl1pPr marL="0" algn="l" defTabSz="914400" rtl="0" eaLnBrk="1" fontAlgn="auto" latinLnBrk="0" hangingPunct="1">
              <a:lnSpc>
                <a:spcPct val="120000"/>
              </a:lnSpc>
              <a:spcBef>
                <a:spcPct val="0"/>
              </a:spcBef>
              <a:buNone/>
              <a:defRPr sz="1600" b="0" u="none" strike="noStrike" kern="1200" cap="none" spc="200" normalizeH="0" baseline="0">
                <a:solidFill>
                  <a:schemeClr val="tx1"/>
                </a:solidFill>
                <a:latin typeface="Arial" pitchFamily="34" charset="0"/>
                <a:ea typeface="微软雅黑"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a:latin typeface="+mn-ea"/>
                <a:ea typeface="+mn-ea"/>
              </a:rPr>
              <a:t>介绍《共同时间会计室》课程的基本概念和特点</a:t>
            </a:r>
            <a:endParaRPr lang="zh-CN" altLang="en-US" sz="2400">
              <a:latin typeface="+mn-ea"/>
              <a:ea typeface="+mn-ea"/>
            </a:endParaRPr>
          </a:p>
        </p:txBody>
      </p:sp>
      <p:sp>
        <p:nvSpPr>
          <p:cNvPr id="1049392" name="文本框 14"/>
          <p:cNvSpPr txBox="1"/>
          <p:nvPr>
            <p:custDataLst>
              <p:tags r:id="rId13"/>
            </p:custDataLst>
          </p:nvPr>
        </p:nvSpPr>
        <p:spPr>
          <a:xfrm>
            <a:off x="1280068" y="2710945"/>
            <a:ext cx="10071997" cy="925617"/>
          </a:xfrm>
          <a:prstGeom prst="rect">
            <a:avLst/>
          </a:prstGeom>
        </p:spPr>
        <p:txBody>
          <a:bodyPr vert="horz" wrap="square" lIns="90000" tIns="46800" rIns="90000" bIns="46800" rtlCol="0" anchor="ctr" anchorCtr="0">
            <a:normAutofit/>
          </a:bodyPr>
          <a:lstStyle>
            <a:defPPr>
              <a:defRPr lang="zh-CN"/>
            </a:defPPr>
            <a:lvl1pPr marL="0" algn="l" defTabSz="914400" rtl="0" eaLnBrk="1" fontAlgn="auto" latinLnBrk="0" hangingPunct="1">
              <a:lnSpc>
                <a:spcPct val="120000"/>
              </a:lnSpc>
              <a:spcBef>
                <a:spcPct val="0"/>
              </a:spcBef>
              <a:buNone/>
              <a:defRPr sz="1600" b="0" u="none" strike="noStrike" kern="1200" cap="none" spc="200" normalizeH="0" baseline="0">
                <a:solidFill>
                  <a:schemeClr val="tx1"/>
                </a:solidFill>
                <a:latin typeface="Arial" pitchFamily="34" charset="0"/>
                <a:ea typeface="微软雅黑"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a:latin typeface="+mn-ea"/>
                <a:ea typeface="+mn-ea"/>
              </a:rPr>
              <a:t>阐述《共同时间会计室》课程的主要内容和结构</a:t>
            </a:r>
            <a:endParaRPr lang="zh-CN" altLang="en-US" sz="2400">
              <a:latin typeface="+mn-ea"/>
              <a:ea typeface="+mn-ea"/>
            </a:endParaRPr>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89" name=""/>
        <p:cNvGrpSpPr/>
        <p:nvPr/>
      </p:nvGrpSpPr>
      <p:grpSpPr>
        <a:xfrm>
          <a:off x="0" y="0"/>
          <a:ext cx="0" cy="0"/>
        </a:xfrm>
      </p:grpSpPr>
      <p:sp>
        <p:nvSpPr>
          <p:cNvPr id="1049426" name="标题 1"/>
          <p:cNvSpPr>
            <a:spLocks noGrp="1"/>
          </p:cNvSpPr>
          <p:nvPr>
            <p:ph type="title"/>
          </p:nvPr>
        </p:nvSpPr>
        <p:spPr/>
        <p:txBody>
          <a:bodyPr/>
          <a:lstStyle/>
          <a:p>
            <a:r>
              <a:rPr lang="zh-CN" altLang="en-US"/>
              <a:t>适用人群</a:t>
            </a:r>
            <a:endParaRPr lang="zh-CN" altLang="en-US"/>
          </a:p>
        </p:txBody>
      </p:sp>
      <p:sp>
        <p:nvSpPr>
          <p:cNvPr id="1049428" name="矩形 31"/>
          <p:cNvSpPr/>
          <p:nvPr>
            <p:custDataLst>
              <p:tags r:id="rId2"/>
            </p:custDataLst>
          </p:nvPr>
        </p:nvSpPr>
        <p:spPr>
          <a:xfrm>
            <a:off x="2641618" y="1364400"/>
            <a:ext cx="6909778" cy="1065541"/>
          </a:xfrm>
          <a:prstGeom prst="rect">
            <a:avLst/>
          </a:prstGeom>
        </p:spPr>
        <p:txBody>
          <a:bodyPr wrap="square" lIns="0" rIns="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lgn="l" fontAlgn="auto">
              <a:lnSpc>
                <a:spcPct val="130000"/>
              </a:lnSpc>
              <a:buClr>
                <a:schemeClr val="accent1"/>
              </a:buClr>
              <a:buSzPct val="80000"/>
              <a:buFont typeface="Wingdings" panose="05000000000000000000" charset="0"/>
              <a:buChar char="l"/>
            </a:pPr>
            <a:r>
              <a:rPr lang="zh-CN" altLang="en-US" sz="1200" spc="150">
                <a:solidFill>
                  <a:schemeClr val="tx1">
                    <a:lumMod val="65000"/>
                    <a:lumOff val="35000"/>
                  </a:schemeClr>
                </a:solidFill>
                <a:latin typeface="+mn-ea"/>
                <a:sym typeface="+mn-ea"/>
              </a:rPr>
              <a:t>会计专业学生</a:t>
            </a:r>
            <a:endParaRPr lang="zh-CN" altLang="en-US" sz="1200" spc="150">
              <a:solidFill>
                <a:schemeClr val="tx1">
                  <a:lumMod val="65000"/>
                  <a:lumOff val="35000"/>
                </a:schemeClr>
              </a:solidFill>
              <a:latin typeface="+mn-ea"/>
              <a:sym typeface="+mn-ea"/>
            </a:endParaRPr>
          </a:p>
        </p:txBody>
      </p:sp>
      <p:sp>
        <p:nvSpPr>
          <p:cNvPr id="1049430" name="矩形 4"/>
          <p:cNvSpPr/>
          <p:nvPr>
            <p:custDataLst>
              <p:tags r:id="rId3"/>
            </p:custDataLst>
          </p:nvPr>
        </p:nvSpPr>
        <p:spPr>
          <a:xfrm>
            <a:off x="2641618" y="2613620"/>
            <a:ext cx="6909778" cy="1065541"/>
          </a:xfrm>
          <a:prstGeom prst="rect">
            <a:avLst/>
          </a:prstGeom>
        </p:spPr>
        <p:txBody>
          <a:bodyPr wrap="square" lIns="0" rIns="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lgn="l" fontAlgn="auto">
              <a:lnSpc>
                <a:spcPct val="130000"/>
              </a:lnSpc>
              <a:buClr>
                <a:schemeClr val="accent1"/>
              </a:buClr>
              <a:buSzPct val="80000"/>
              <a:buFont typeface="Wingdings" panose="05000000000000000000" charset="0"/>
              <a:buChar char="l"/>
            </a:pPr>
            <a:r>
              <a:rPr lang="zh-CN" altLang="en-US" sz="1200" spc="150">
                <a:solidFill>
                  <a:schemeClr val="tx1">
                    <a:lumMod val="65000"/>
                    <a:lumOff val="35000"/>
                  </a:schemeClr>
                </a:solidFill>
                <a:latin typeface="+mn-ea"/>
                <a:sym typeface="+mn-ea"/>
              </a:rPr>
              <a:t>会计从业者</a:t>
            </a:r>
            <a:endParaRPr lang="zh-CN" altLang="en-US" sz="1200" spc="150">
              <a:solidFill>
                <a:schemeClr val="tx1">
                  <a:lumMod val="65000"/>
                  <a:lumOff val="35000"/>
                </a:schemeClr>
              </a:solidFill>
              <a:latin typeface="+mn-ea"/>
              <a:sym typeface="+mn-ea"/>
            </a:endParaRPr>
          </a:p>
        </p:txBody>
      </p:sp>
      <p:sp>
        <p:nvSpPr>
          <p:cNvPr id="1049432" name="矩形 5"/>
          <p:cNvSpPr/>
          <p:nvPr>
            <p:custDataLst>
              <p:tags r:id="rId4"/>
            </p:custDataLst>
          </p:nvPr>
        </p:nvSpPr>
        <p:spPr>
          <a:xfrm>
            <a:off x="2641618" y="3862839"/>
            <a:ext cx="6909778" cy="1065541"/>
          </a:xfrm>
          <a:prstGeom prst="rect">
            <a:avLst/>
          </a:prstGeom>
        </p:spPr>
        <p:txBody>
          <a:bodyPr wrap="square" lIns="0" rIns="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lgn="l" fontAlgn="auto">
              <a:lnSpc>
                <a:spcPct val="130000"/>
              </a:lnSpc>
              <a:buClr>
                <a:schemeClr val="accent1"/>
              </a:buClr>
              <a:buSzPct val="80000"/>
              <a:buFont typeface="Wingdings" panose="05000000000000000000" charset="0"/>
              <a:buChar char="l"/>
            </a:pPr>
            <a:r>
              <a:rPr lang="zh-CN" altLang="en-US" sz="1200" spc="150">
                <a:solidFill>
                  <a:schemeClr val="tx1">
                    <a:lumMod val="65000"/>
                    <a:lumOff val="35000"/>
                  </a:schemeClr>
                </a:solidFill>
                <a:latin typeface="+mn-ea"/>
                <a:sym typeface="+mn-ea"/>
              </a:rPr>
              <a:t>企业管理者</a:t>
            </a:r>
            <a:endParaRPr lang="zh-CN" altLang="en-US" sz="1200" spc="150">
              <a:solidFill>
                <a:schemeClr val="tx1">
                  <a:lumMod val="65000"/>
                  <a:lumOff val="35000"/>
                </a:schemeClr>
              </a:solidFill>
              <a:latin typeface="+mn-ea"/>
              <a:sym typeface="+mn-ea"/>
            </a:endParaRPr>
          </a:p>
        </p:txBody>
      </p:sp>
      <p:sp>
        <p:nvSpPr>
          <p:cNvPr id="1049434" name="矩形 7"/>
          <p:cNvSpPr/>
          <p:nvPr>
            <p:custDataLst>
              <p:tags r:id="rId5"/>
            </p:custDataLst>
          </p:nvPr>
        </p:nvSpPr>
        <p:spPr>
          <a:xfrm>
            <a:off x="2641618" y="5112059"/>
            <a:ext cx="6909778" cy="1065541"/>
          </a:xfrm>
          <a:prstGeom prst="rect">
            <a:avLst/>
          </a:prstGeom>
        </p:spPr>
        <p:txBody>
          <a:bodyPr wrap="square" lIns="0" rIns="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lgn="l" fontAlgn="auto">
              <a:lnSpc>
                <a:spcPct val="130000"/>
              </a:lnSpc>
              <a:buClr>
                <a:schemeClr val="accent1"/>
              </a:buClr>
              <a:buSzPct val="80000"/>
              <a:buFont typeface="Wingdings" panose="05000000000000000000" charset="0"/>
              <a:buChar char="l"/>
            </a:pPr>
            <a:r>
              <a:rPr lang="zh-CN" altLang="en-US" sz="1200" spc="150">
                <a:solidFill>
                  <a:schemeClr val="tx1">
                    <a:lumMod val="65000"/>
                    <a:lumOff val="35000"/>
                  </a:schemeClr>
                </a:solidFill>
                <a:latin typeface="+mn-ea"/>
                <a:sym typeface="+mn-ea"/>
              </a:rPr>
              <a:t>对会计感兴趣的人</a:t>
            </a:r>
            <a:endParaRPr lang="zh-CN" altLang="en-US" sz="1200" spc="150">
              <a:solidFill>
                <a:schemeClr val="tx1">
                  <a:lumMod val="65000"/>
                  <a:lumOff val="35000"/>
                </a:schemeClr>
              </a:solidFill>
              <a:latin typeface="+mn-ea"/>
              <a:sym typeface="+mn-ea"/>
            </a:endParaRPr>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97" name=""/>
        <p:cNvGrpSpPr/>
        <p:nvPr/>
      </p:nvGrpSpPr>
      <p:grpSpPr>
        <a:xfrm>
          <a:off x="0" y="0"/>
          <a:ext cx="0" cy="0"/>
        </a:xfrm>
      </p:grpSpPr>
      <p:sp>
        <p:nvSpPr>
          <p:cNvPr id="1049468" name="标题"/>
          <p:cNvSpPr>
            <a:spLocks noGrp="1"/>
          </p:cNvSpPr>
          <p:nvPr>
            <p:ph type="title"/>
            <p:custDataLst>
              <p:tags r:id="rId2"/>
            </p:custDataLst>
          </p:nvPr>
        </p:nvSpPr>
        <p:spPr>
          <a:xfrm>
            <a:off x="1526400" y="3137808"/>
            <a:ext cx="9144000" cy="2006395"/>
          </a:xfrm>
        </p:spPr>
        <p:txBody>
          <a:bodyPr/>
          <a:lstStyle/>
          <a:p>
            <a:r>
              <a:rPr lang="zh-CN" altLang="en-US"/>
              <a:t>共同时间会计概述</a:t>
            </a:r>
            <a:endParaRPr lang="zh-CN" altLang="en-US"/>
          </a:p>
        </p:txBody>
      </p:sp>
      <p:sp>
        <p:nvSpPr>
          <p:cNvPr id="1049470" name="节编号"/>
          <p:cNvSpPr>
            <a:spLocks noGrp="1"/>
          </p:cNvSpPr>
          <p:nvPr>
            <p:ph type="body" sz="quarter" idx="13"/>
            <p:custDataLst>
              <p:tags r:id="rId3"/>
            </p:custDataLst>
          </p:nvPr>
        </p:nvSpPr>
        <p:spPr>
          <a:xfrm>
            <a:off x="1524000" y="728330"/>
            <a:ext cx="9144000" cy="2203901"/>
          </a:xfrm>
        </p:spPr>
        <p:txBody>
          <a:bodyPr/>
          <a:lstStyle/>
          <a:p>
            <a:r>
              <a:rPr lang="en-US" altLang="zh-CN"/>
              <a:t>PART THREE</a:t>
            </a:r>
            <a:endParaRPr lang="en-US" altLang="zh-CN"/>
          </a:p>
        </p:txBody>
      </p:sp>
    </p:spTree>
    <p:custDataLst>
      <p:tags r:id="rId4"/>
    </p:custDataLst>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205" name=""/>
        <p:cNvGrpSpPr/>
        <p:nvPr/>
      </p:nvGrpSpPr>
      <p:grpSpPr>
        <a:xfrm>
          <a:off x="0" y="0"/>
          <a:ext cx="0" cy="0"/>
        </a:xfrm>
      </p:grpSpPr>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213" name=""/>
        <p:cNvGrpSpPr/>
        <p:nvPr/>
      </p:nvGrpSpPr>
      <p:grpSpPr>
        <a:xfrm>
          <a:off x="0" y="0"/>
          <a:ext cx="0" cy="0"/>
        </a:xfrm>
      </p:grpSpPr>
      <p:sp>
        <p:nvSpPr>
          <p:cNvPr id="1049580" name="标题 1"/>
          <p:cNvSpPr>
            <a:spLocks noGrp="1"/>
          </p:cNvSpPr>
          <p:nvPr>
            <p:ph type="title"/>
          </p:nvPr>
        </p:nvSpPr>
        <p:spPr/>
        <p:txBody>
          <a:bodyPr/>
          <a:lstStyle/>
          <a:p>
            <a:r>
              <a:rPr lang="zh-CN" altLang="en-US"/>
              <a:t>共同时间会计定义</a:t>
            </a:r>
            <a:endParaRPr lang="zh-CN" altLang="en-US"/>
          </a:p>
        </p:txBody>
      </p:sp>
      <p:sp>
        <p:nvSpPr>
          <p:cNvPr id="1049582" name="五边形 16"/>
          <p:cNvSpPr/>
          <p:nvPr>
            <p:custDataLst>
              <p:tags r:id="rId2"/>
            </p:custDataLst>
          </p:nvPr>
        </p:nvSpPr>
        <p:spPr>
          <a:xfrm rot="16200000" flipH="1">
            <a:off x="7089075" y="1610071"/>
            <a:ext cx="820236" cy="2386711"/>
          </a:xfrm>
          <a:prstGeom prst="homePlate">
            <a:avLst>
              <a:gd name="adj" fmla="val 50000"/>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584" name="五边形 17"/>
          <p:cNvSpPr/>
          <p:nvPr>
            <p:custDataLst>
              <p:tags r:id="rId3"/>
            </p:custDataLst>
          </p:nvPr>
        </p:nvSpPr>
        <p:spPr>
          <a:xfrm rot="16200000" flipH="1">
            <a:off x="7109348" y="4268920"/>
            <a:ext cx="779748" cy="2141688"/>
          </a:xfrm>
          <a:prstGeom prst="homePlate">
            <a:avLst>
              <a:gd name="adj" fmla="val 50000"/>
            </a:avLst>
          </a:prstGeom>
          <a:solidFill>
            <a:schemeClr val="accent1">
              <a:lumMod val="20000"/>
              <a:lumOff val="8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586" name="任意多边形 18"/>
          <p:cNvSpPr/>
          <p:nvPr>
            <p:custDataLst>
              <p:tags r:id="rId4"/>
            </p:custDataLst>
          </p:nvPr>
        </p:nvSpPr>
        <p:spPr>
          <a:xfrm>
            <a:off x="6428049" y="2390278"/>
            <a:ext cx="2141688" cy="3232078"/>
          </a:xfrm>
          <a:custGeom>
            <a:gdLst>
              <a:gd name="connsiteX0" fmla="*/ 0 w 2424214"/>
              <a:gd name="connsiteY0" fmla="*/ 0 h 3657136"/>
              <a:gd name="connsiteX1" fmla="*/ 2424214 w 2424214"/>
              <a:gd name="connsiteY1" fmla="*/ 0 h 3657136"/>
              <a:gd name="connsiteX2" fmla="*/ 2424214 w 2424214"/>
              <a:gd name="connsiteY2" fmla="*/ 2775392 h 3657136"/>
              <a:gd name="connsiteX3" fmla="*/ 2424214 w 2424214"/>
              <a:gd name="connsiteY3" fmla="*/ 2838918 h 3657136"/>
              <a:gd name="connsiteX4" fmla="*/ 2424214 w 2424214"/>
              <a:gd name="connsiteY4" fmla="*/ 3216264 h 3657136"/>
              <a:gd name="connsiteX5" fmla="*/ 1212107 w 2424214"/>
              <a:gd name="connsiteY5" fmla="*/ 3657136 h 3657136"/>
              <a:gd name="connsiteX6" fmla="*/ 0 w 2424214"/>
              <a:gd name="connsiteY6" fmla="*/ 3216264 h 3657136"/>
              <a:gd name="connsiteX7" fmla="*/ 0 w 2424214"/>
              <a:gd name="connsiteY7" fmla="*/ 2838918 h 3657136"/>
              <a:gd name="connsiteX8" fmla="*/ 0 w 2424214"/>
              <a:gd name="connsiteY8" fmla="*/ 2775392 h 3657136"/>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24214" h="3657136">
                <a:moveTo>
                  <a:pt x="0" y="0"/>
                </a:moveTo>
                <a:lnTo>
                  <a:pt x="2424214" y="0"/>
                </a:lnTo>
                <a:lnTo>
                  <a:pt x="2424214" y="2775392"/>
                </a:lnTo>
                <a:lnTo>
                  <a:pt x="2424214" y="2838918"/>
                </a:lnTo>
                <a:lnTo>
                  <a:pt x="2424214" y="3216264"/>
                </a:lnTo>
                <a:lnTo>
                  <a:pt x="1212107" y="3657136"/>
                </a:lnTo>
                <a:lnTo>
                  <a:pt x="0" y="3216264"/>
                </a:lnTo>
                <a:lnTo>
                  <a:pt x="0" y="2838918"/>
                </a:lnTo>
                <a:lnTo>
                  <a:pt x="0" y="2775392"/>
                </a:lnTo>
                <a:close/>
              </a:path>
            </a:pathLst>
          </a:custGeom>
          <a:solidFill>
            <a:schemeClr val="bg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588" name="任意多边形 19"/>
          <p:cNvSpPr/>
          <p:nvPr>
            <p:custDataLst>
              <p:tags r:id="rId5"/>
            </p:custDataLst>
          </p:nvPr>
        </p:nvSpPr>
        <p:spPr>
          <a:xfrm flipV="1">
            <a:off x="6305796" y="1777170"/>
            <a:ext cx="2386711" cy="1146934"/>
          </a:xfrm>
          <a:custGeom>
            <a:gdLst>
              <a:gd name="connsiteX0" fmla="*/ 0 w 2700000"/>
              <a:gd name="connsiteY0" fmla="*/ 1299162 h 1299162"/>
              <a:gd name="connsiteX1" fmla="*/ 2700000 w 2700000"/>
              <a:gd name="connsiteY1" fmla="*/ 1299162 h 1299162"/>
              <a:gd name="connsiteX2" fmla="*/ 2700000 w 2700000"/>
              <a:gd name="connsiteY2" fmla="*/ 982054 h 1299162"/>
              <a:gd name="connsiteX3" fmla="*/ 2700000 w 2700000"/>
              <a:gd name="connsiteY3" fmla="*/ 927772 h 1299162"/>
              <a:gd name="connsiteX4" fmla="*/ 2700000 w 2700000"/>
              <a:gd name="connsiteY4" fmla="*/ 491027 h 1299162"/>
              <a:gd name="connsiteX5" fmla="*/ 1350000 w 2700000"/>
              <a:gd name="connsiteY5" fmla="*/ 0 h 1299162"/>
              <a:gd name="connsiteX6" fmla="*/ 0 w 2700000"/>
              <a:gd name="connsiteY6" fmla="*/ 491027 h 1299162"/>
              <a:gd name="connsiteX7" fmla="*/ 0 w 2700000"/>
              <a:gd name="connsiteY7" fmla="*/ 927772 h 1299162"/>
              <a:gd name="connsiteX8" fmla="*/ 0 w 2700000"/>
              <a:gd name="connsiteY8" fmla="*/ 982054 h 1299162"/>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700000" h="1299162">
                <a:moveTo>
                  <a:pt x="0" y="1299162"/>
                </a:moveTo>
                <a:lnTo>
                  <a:pt x="2700000" y="1299162"/>
                </a:lnTo>
                <a:lnTo>
                  <a:pt x="2700000" y="982054"/>
                </a:lnTo>
                <a:lnTo>
                  <a:pt x="2700000" y="927772"/>
                </a:lnTo>
                <a:lnTo>
                  <a:pt x="2700000" y="491027"/>
                </a:lnTo>
                <a:lnTo>
                  <a:pt x="1350000" y="0"/>
                </a:lnTo>
                <a:lnTo>
                  <a:pt x="0" y="491027"/>
                </a:lnTo>
                <a:lnTo>
                  <a:pt x="0" y="927772"/>
                </a:lnTo>
                <a:lnTo>
                  <a:pt x="0" y="982054"/>
                </a:lnTo>
                <a:close/>
              </a:path>
            </a:pathLst>
          </a:custGeom>
          <a:solidFill>
            <a:schemeClr val="accent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590" name="五边形 2"/>
          <p:cNvSpPr/>
          <p:nvPr>
            <p:custDataLst>
              <p:tags r:id="rId6"/>
            </p:custDataLst>
          </p:nvPr>
        </p:nvSpPr>
        <p:spPr>
          <a:xfrm rot="16200000" flipH="1">
            <a:off x="1620865" y="1610685"/>
            <a:ext cx="820236" cy="2385315"/>
          </a:xfrm>
          <a:prstGeom prst="homePlate">
            <a:avLst>
              <a:gd name="adj" fmla="val 50000"/>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592" name="五边形 3"/>
          <p:cNvSpPr/>
          <p:nvPr>
            <p:custDataLst>
              <p:tags r:id="rId7"/>
            </p:custDataLst>
          </p:nvPr>
        </p:nvSpPr>
        <p:spPr>
          <a:xfrm rot="16200000" flipH="1">
            <a:off x="1642367" y="4268920"/>
            <a:ext cx="779748" cy="2141688"/>
          </a:xfrm>
          <a:prstGeom prst="homePlate">
            <a:avLst>
              <a:gd name="adj" fmla="val 50000"/>
            </a:avLst>
          </a:prstGeom>
          <a:solidFill>
            <a:schemeClr val="accent1">
              <a:lumMod val="20000"/>
              <a:lumOff val="8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594" name="任意多边形 4"/>
          <p:cNvSpPr/>
          <p:nvPr>
            <p:custDataLst>
              <p:tags r:id="rId8"/>
            </p:custDataLst>
          </p:nvPr>
        </p:nvSpPr>
        <p:spPr>
          <a:xfrm>
            <a:off x="961067" y="2390278"/>
            <a:ext cx="2141688" cy="3232078"/>
          </a:xfrm>
          <a:custGeom>
            <a:gdLst>
              <a:gd name="connsiteX0" fmla="*/ 0 w 2424214"/>
              <a:gd name="connsiteY0" fmla="*/ 0 h 3657136"/>
              <a:gd name="connsiteX1" fmla="*/ 2424214 w 2424214"/>
              <a:gd name="connsiteY1" fmla="*/ 0 h 3657136"/>
              <a:gd name="connsiteX2" fmla="*/ 2424214 w 2424214"/>
              <a:gd name="connsiteY2" fmla="*/ 2775392 h 3657136"/>
              <a:gd name="connsiteX3" fmla="*/ 2424214 w 2424214"/>
              <a:gd name="connsiteY3" fmla="*/ 2838918 h 3657136"/>
              <a:gd name="connsiteX4" fmla="*/ 2424214 w 2424214"/>
              <a:gd name="connsiteY4" fmla="*/ 3216264 h 3657136"/>
              <a:gd name="connsiteX5" fmla="*/ 1212107 w 2424214"/>
              <a:gd name="connsiteY5" fmla="*/ 3657136 h 3657136"/>
              <a:gd name="connsiteX6" fmla="*/ 0 w 2424214"/>
              <a:gd name="connsiteY6" fmla="*/ 3216264 h 3657136"/>
              <a:gd name="connsiteX7" fmla="*/ 0 w 2424214"/>
              <a:gd name="connsiteY7" fmla="*/ 2838918 h 3657136"/>
              <a:gd name="connsiteX8" fmla="*/ 0 w 2424214"/>
              <a:gd name="connsiteY8" fmla="*/ 2775392 h 3657136"/>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24214" h="3657136">
                <a:moveTo>
                  <a:pt x="0" y="0"/>
                </a:moveTo>
                <a:lnTo>
                  <a:pt x="2424214" y="0"/>
                </a:lnTo>
                <a:lnTo>
                  <a:pt x="2424214" y="2775392"/>
                </a:lnTo>
                <a:lnTo>
                  <a:pt x="2424214" y="2838918"/>
                </a:lnTo>
                <a:lnTo>
                  <a:pt x="2424214" y="3216264"/>
                </a:lnTo>
                <a:lnTo>
                  <a:pt x="1212107" y="3657136"/>
                </a:lnTo>
                <a:lnTo>
                  <a:pt x="0" y="3216264"/>
                </a:lnTo>
                <a:lnTo>
                  <a:pt x="0" y="2838918"/>
                </a:lnTo>
                <a:lnTo>
                  <a:pt x="0" y="2775392"/>
                </a:lnTo>
                <a:close/>
              </a:path>
            </a:pathLst>
          </a:custGeom>
          <a:solidFill>
            <a:schemeClr val="bg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596" name="任意多边形 5"/>
          <p:cNvSpPr/>
          <p:nvPr>
            <p:custDataLst>
              <p:tags r:id="rId9"/>
            </p:custDataLst>
          </p:nvPr>
        </p:nvSpPr>
        <p:spPr>
          <a:xfrm flipV="1">
            <a:off x="838200" y="1777170"/>
            <a:ext cx="2385315" cy="1146934"/>
          </a:xfrm>
          <a:custGeom>
            <a:gdLst>
              <a:gd name="connsiteX0" fmla="*/ 0 w 2700000"/>
              <a:gd name="connsiteY0" fmla="*/ 1299162 h 1299162"/>
              <a:gd name="connsiteX1" fmla="*/ 2700000 w 2700000"/>
              <a:gd name="connsiteY1" fmla="*/ 1299162 h 1299162"/>
              <a:gd name="connsiteX2" fmla="*/ 2700000 w 2700000"/>
              <a:gd name="connsiteY2" fmla="*/ 982054 h 1299162"/>
              <a:gd name="connsiteX3" fmla="*/ 2700000 w 2700000"/>
              <a:gd name="connsiteY3" fmla="*/ 927772 h 1299162"/>
              <a:gd name="connsiteX4" fmla="*/ 2700000 w 2700000"/>
              <a:gd name="connsiteY4" fmla="*/ 491027 h 1299162"/>
              <a:gd name="connsiteX5" fmla="*/ 1350000 w 2700000"/>
              <a:gd name="connsiteY5" fmla="*/ 0 h 1299162"/>
              <a:gd name="connsiteX6" fmla="*/ 0 w 2700000"/>
              <a:gd name="connsiteY6" fmla="*/ 491027 h 1299162"/>
              <a:gd name="connsiteX7" fmla="*/ 0 w 2700000"/>
              <a:gd name="connsiteY7" fmla="*/ 927772 h 1299162"/>
              <a:gd name="connsiteX8" fmla="*/ 0 w 2700000"/>
              <a:gd name="connsiteY8" fmla="*/ 982054 h 1299162"/>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700000" h="1299162">
                <a:moveTo>
                  <a:pt x="0" y="1299162"/>
                </a:moveTo>
                <a:lnTo>
                  <a:pt x="2700000" y="1299162"/>
                </a:lnTo>
                <a:lnTo>
                  <a:pt x="2700000" y="982054"/>
                </a:lnTo>
                <a:lnTo>
                  <a:pt x="2700000" y="927772"/>
                </a:lnTo>
                <a:lnTo>
                  <a:pt x="2700000" y="491027"/>
                </a:lnTo>
                <a:lnTo>
                  <a:pt x="1350000" y="0"/>
                </a:lnTo>
                <a:lnTo>
                  <a:pt x="0" y="491027"/>
                </a:lnTo>
                <a:lnTo>
                  <a:pt x="0" y="927772"/>
                </a:lnTo>
                <a:lnTo>
                  <a:pt x="0" y="982054"/>
                </a:lnTo>
                <a:close/>
              </a:path>
            </a:pathLst>
          </a:custGeom>
          <a:solidFill>
            <a:schemeClr val="accent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598" name="文本框 18" descr="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
          <p:cNvSpPr>
            <a:spLocks noChangeArrowheads="1"/>
          </p:cNvSpPr>
          <p:nvPr>
            <p:custDataLst>
              <p:tags r:id="rId10"/>
            </p:custDataLst>
          </p:nvPr>
        </p:nvSpPr>
        <p:spPr bwMode="auto">
          <a:xfrm>
            <a:off x="961067" y="3070349"/>
            <a:ext cx="2141688" cy="1929628"/>
          </a:xfrm>
          <a:prstGeom prst="rect">
            <a:avLst/>
          </a:prstGeom>
          <a:noFill/>
          <a:ln>
            <a:noFill/>
          </a:ln>
        </p:spPr>
        <p:txBody>
          <a:bodyPr wrap="square">
            <a:normAutofit/>
          </a:bodyPr>
          <a:lstStyle>
            <a:defPPr>
              <a:defRPr lang="zh-CN"/>
            </a:defPPr>
            <a:lvl1pPr marL="0" algn="l" defTabSz="914400" rtl="0" eaLnBrk="1" latinLnBrk="0" hangingPunct="1">
              <a:defRPr sz="1800" kern="1200">
                <a:solidFill>
                  <a:schemeClr val="tx1"/>
                </a:solidFill>
                <a:latin typeface="Calibri"/>
                <a:ea typeface="宋体" pitchFamily="2" charset="-122"/>
                <a:cs typeface="+mn-cs"/>
              </a:defRPr>
            </a:lvl1pPr>
            <a:lvl2pPr marL="742950" indent="-285750" algn="l" defTabSz="914400" rtl="0" eaLnBrk="1" latinLnBrk="0" hangingPunct="1">
              <a:defRPr sz="1800" kern="1200">
                <a:solidFill>
                  <a:schemeClr val="tx1"/>
                </a:solidFill>
                <a:latin typeface="Calibri"/>
                <a:ea typeface="宋体" pitchFamily="2" charset="-122"/>
                <a:cs typeface="+mn-cs"/>
              </a:defRPr>
            </a:lvl2pPr>
            <a:lvl3pPr marL="1143000" indent="-228600" algn="l" defTabSz="914400" rtl="0" eaLnBrk="1" latinLnBrk="0" hangingPunct="1">
              <a:defRPr sz="1800" kern="1200">
                <a:solidFill>
                  <a:schemeClr val="tx1"/>
                </a:solidFill>
                <a:latin typeface="Calibri"/>
                <a:ea typeface="宋体" pitchFamily="2" charset="-122"/>
                <a:cs typeface="+mn-cs"/>
              </a:defRPr>
            </a:lvl3pPr>
            <a:lvl4pPr marL="1600200" indent="-228600" algn="l" defTabSz="914400" rtl="0" eaLnBrk="1" latinLnBrk="0" hangingPunct="1">
              <a:defRPr sz="1800" kern="1200">
                <a:solidFill>
                  <a:schemeClr val="tx1"/>
                </a:solidFill>
                <a:latin typeface="Calibri"/>
                <a:ea typeface="宋体" pitchFamily="2" charset="-122"/>
                <a:cs typeface="+mn-cs"/>
              </a:defRPr>
            </a:lvl4pPr>
            <a:lvl5pPr marL="2057400" indent="-228600" algn="l" defTabSz="914400" rtl="0" eaLnBrk="1" latinLnBrk="0" hangingPunct="1">
              <a:defRPr sz="1800" kern="1200">
                <a:solidFill>
                  <a:schemeClr val="tx1"/>
                </a:solidFill>
                <a:latin typeface="Calibri"/>
                <a:ea typeface="宋体" pitchFamily="2" charset="-122"/>
                <a:cs typeface="+mn-cs"/>
              </a:defRPr>
            </a:lvl5pPr>
            <a:lvl6pPr marL="25146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6pPr>
            <a:lvl7pPr marL="29718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7pPr>
            <a:lvl8pPr marL="34290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8pPr>
            <a:lvl9pPr marL="38862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9pPr>
          </a:lstStyle>
          <a:p>
            <a:pPr marR="0" lvl="0" indent="0" defTabSz="1219200" rtl="0" eaLnBrk="1" fontAlgn="auto" latinLnBrk="0" hangingPunct="1">
              <a:lnSpc>
                <a:spcPct val="130000"/>
              </a:lnSpc>
              <a:spcBef>
                <a:spcPct val="0"/>
              </a:spcBef>
              <a:spcAft>
                <a:spcPct val="0"/>
              </a:spcAft>
              <a:buClrTx/>
              <a:buSzTx/>
              <a:buFont typeface="Arial" pitchFamily="34" charset="0"/>
              <a:buNone/>
            </a:pPr>
            <a:r>
              <a:rPr kumimoji="0" lang="zh-CN" altLang="en-US" sz="2000" b="0" i="0" u="none" strike="noStrike" kern="1200" cap="none" spc="0" normalizeH="0" baseline="0" noProof="0">
                <a:ln>
                  <a:noFill/>
                </a:ln>
                <a:solidFill>
                  <a:schemeClr val="tx1">
                    <a:lumMod val="75000"/>
                    <a:lumOff val="25000"/>
                  </a:schemeClr>
                </a:solidFill>
                <a:effectLst/>
                <a:uLnTx/>
                <a:uFillTx/>
                <a:latin typeface="+mn-ea"/>
                <a:ea typeface="+mn-ea"/>
                <a:cs typeface="+mn-ea"/>
                <a:sym typeface="+mn-lt"/>
              </a:rPr>
              <a:t>共同时间会计的概念</a:t>
            </a:r>
            <a:endParaRPr kumimoji="0" lang="zh-CN" altLang="en-US" sz="2000" b="0" i="0" u="none" strike="noStrike" kern="1200" cap="none" spc="0" normalizeH="0" baseline="0" noProof="0">
              <a:ln>
                <a:noFill/>
              </a:ln>
              <a:solidFill>
                <a:schemeClr val="tx1">
                  <a:lumMod val="75000"/>
                  <a:lumOff val="25000"/>
                </a:schemeClr>
              </a:solidFill>
              <a:effectLst/>
              <a:uLnTx/>
              <a:uFillTx/>
              <a:latin typeface="+mn-ea"/>
              <a:ea typeface="+mn-ea"/>
              <a:cs typeface="+mn-ea"/>
              <a:sym typeface="+mn-lt"/>
            </a:endParaRPr>
          </a:p>
        </p:txBody>
      </p:sp>
      <p:sp>
        <p:nvSpPr>
          <p:cNvPr id="1049600" name="文本框 18" descr="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
          <p:cNvSpPr>
            <a:spLocks noChangeArrowheads="1"/>
          </p:cNvSpPr>
          <p:nvPr>
            <p:custDataLst>
              <p:tags r:id="rId11"/>
            </p:custDataLst>
          </p:nvPr>
        </p:nvSpPr>
        <p:spPr bwMode="auto">
          <a:xfrm>
            <a:off x="6428049" y="3070349"/>
            <a:ext cx="2141688" cy="1929628"/>
          </a:xfrm>
          <a:prstGeom prst="rect">
            <a:avLst/>
          </a:prstGeom>
          <a:noFill/>
          <a:ln>
            <a:noFill/>
          </a:ln>
        </p:spPr>
        <p:txBody>
          <a:bodyPr wrap="square">
            <a:normAutofit/>
          </a:bodyPr>
          <a:lstStyle>
            <a:defPPr>
              <a:defRPr lang="zh-CN"/>
            </a:defPPr>
            <a:lvl1pPr marL="0" algn="l" defTabSz="914400" rtl="0" eaLnBrk="1" latinLnBrk="0" hangingPunct="1">
              <a:defRPr sz="1800" kern="1200">
                <a:solidFill>
                  <a:schemeClr val="tx1"/>
                </a:solidFill>
                <a:latin typeface="Calibri"/>
                <a:ea typeface="宋体" pitchFamily="2" charset="-122"/>
                <a:cs typeface="+mn-cs"/>
              </a:defRPr>
            </a:lvl1pPr>
            <a:lvl2pPr marL="742950" indent="-285750" algn="l" defTabSz="914400" rtl="0" eaLnBrk="1" latinLnBrk="0" hangingPunct="1">
              <a:defRPr sz="1800" kern="1200">
                <a:solidFill>
                  <a:schemeClr val="tx1"/>
                </a:solidFill>
                <a:latin typeface="Calibri"/>
                <a:ea typeface="宋体" pitchFamily="2" charset="-122"/>
                <a:cs typeface="+mn-cs"/>
              </a:defRPr>
            </a:lvl2pPr>
            <a:lvl3pPr marL="1143000" indent="-228600" algn="l" defTabSz="914400" rtl="0" eaLnBrk="1" latinLnBrk="0" hangingPunct="1">
              <a:defRPr sz="1800" kern="1200">
                <a:solidFill>
                  <a:schemeClr val="tx1"/>
                </a:solidFill>
                <a:latin typeface="Calibri"/>
                <a:ea typeface="宋体" pitchFamily="2" charset="-122"/>
                <a:cs typeface="+mn-cs"/>
              </a:defRPr>
            </a:lvl3pPr>
            <a:lvl4pPr marL="1600200" indent="-228600" algn="l" defTabSz="914400" rtl="0" eaLnBrk="1" latinLnBrk="0" hangingPunct="1">
              <a:defRPr sz="1800" kern="1200">
                <a:solidFill>
                  <a:schemeClr val="tx1"/>
                </a:solidFill>
                <a:latin typeface="Calibri"/>
                <a:ea typeface="宋体" pitchFamily="2" charset="-122"/>
                <a:cs typeface="+mn-cs"/>
              </a:defRPr>
            </a:lvl4pPr>
            <a:lvl5pPr marL="2057400" indent="-228600" algn="l" defTabSz="914400" rtl="0" eaLnBrk="1" latinLnBrk="0" hangingPunct="1">
              <a:defRPr sz="1800" kern="1200">
                <a:solidFill>
                  <a:schemeClr val="tx1"/>
                </a:solidFill>
                <a:latin typeface="Calibri"/>
                <a:ea typeface="宋体" pitchFamily="2" charset="-122"/>
                <a:cs typeface="+mn-cs"/>
              </a:defRPr>
            </a:lvl5pPr>
            <a:lvl6pPr marL="25146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6pPr>
            <a:lvl7pPr marL="29718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7pPr>
            <a:lvl8pPr marL="34290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8pPr>
            <a:lvl9pPr marL="38862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9pPr>
          </a:lstStyle>
          <a:p>
            <a:pPr lvl="0" indent="0" defTabSz="1219200">
              <a:lnSpc>
                <a:spcPct val="130000"/>
              </a:lnSpc>
              <a:buFont typeface="Arial" pitchFamily="34" charset="0"/>
              <a:buNone/>
            </a:pPr>
            <a:r>
              <a:rPr sz="2000" err="1">
                <a:solidFill>
                  <a:schemeClr val="tx1">
                    <a:lumMod val="75000"/>
                    <a:lumOff val="25000"/>
                  </a:schemeClr>
                </a:solidFill>
                <a:latin typeface="+mn-ea"/>
                <a:ea typeface="+mn-ea"/>
                <a:cs typeface="+mn-ea"/>
                <a:sym typeface="+mn-lt"/>
              </a:rPr>
              <a:t>共同时间会计的核算对象</a:t>
            </a:r>
            <a:endParaRPr sz="2000" err="1">
              <a:solidFill>
                <a:schemeClr val="tx1">
                  <a:lumMod val="75000"/>
                  <a:lumOff val="25000"/>
                </a:schemeClr>
              </a:solidFill>
              <a:latin typeface="+mn-ea"/>
              <a:ea typeface="+mn-ea"/>
              <a:cs typeface="+mn-ea"/>
              <a:sym typeface="+mn-lt"/>
            </a:endParaRPr>
          </a:p>
        </p:txBody>
      </p:sp>
      <p:sp>
        <p:nvSpPr>
          <p:cNvPr id="1049602" name="五边形 9"/>
          <p:cNvSpPr/>
          <p:nvPr>
            <p:custDataLst>
              <p:tags r:id="rId12"/>
            </p:custDataLst>
          </p:nvPr>
        </p:nvSpPr>
        <p:spPr>
          <a:xfrm rot="16200000" flipH="1">
            <a:off x="4425312" y="1622972"/>
            <a:ext cx="820236" cy="2385315"/>
          </a:xfrm>
          <a:prstGeom prst="homePlate">
            <a:avLst>
              <a:gd name="adj" fmla="val 50000"/>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604" name="五边形 10"/>
          <p:cNvSpPr/>
          <p:nvPr>
            <p:custDataLst>
              <p:tags r:id="rId13"/>
            </p:custDataLst>
          </p:nvPr>
        </p:nvSpPr>
        <p:spPr>
          <a:xfrm rot="16200000" flipH="1">
            <a:off x="4446199" y="4281207"/>
            <a:ext cx="779748" cy="2141688"/>
          </a:xfrm>
          <a:prstGeom prst="homePlate">
            <a:avLst>
              <a:gd name="adj" fmla="val 50000"/>
            </a:avLst>
          </a:prstGeom>
          <a:solidFill>
            <a:schemeClr val="accent1">
              <a:lumMod val="20000"/>
              <a:lumOff val="8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606" name="任意多边形 11"/>
          <p:cNvSpPr/>
          <p:nvPr>
            <p:custDataLst>
              <p:tags r:id="rId14"/>
            </p:custDataLst>
          </p:nvPr>
        </p:nvSpPr>
        <p:spPr>
          <a:xfrm>
            <a:off x="3764900" y="2401951"/>
            <a:ext cx="2141688" cy="3232078"/>
          </a:xfrm>
          <a:custGeom>
            <a:gdLst>
              <a:gd name="connsiteX0" fmla="*/ 0 w 2424214"/>
              <a:gd name="connsiteY0" fmla="*/ 0 h 3657136"/>
              <a:gd name="connsiteX1" fmla="*/ 2424214 w 2424214"/>
              <a:gd name="connsiteY1" fmla="*/ 0 h 3657136"/>
              <a:gd name="connsiteX2" fmla="*/ 2424214 w 2424214"/>
              <a:gd name="connsiteY2" fmla="*/ 2775392 h 3657136"/>
              <a:gd name="connsiteX3" fmla="*/ 2424214 w 2424214"/>
              <a:gd name="connsiteY3" fmla="*/ 2838918 h 3657136"/>
              <a:gd name="connsiteX4" fmla="*/ 2424214 w 2424214"/>
              <a:gd name="connsiteY4" fmla="*/ 3216264 h 3657136"/>
              <a:gd name="connsiteX5" fmla="*/ 1212107 w 2424214"/>
              <a:gd name="connsiteY5" fmla="*/ 3657136 h 3657136"/>
              <a:gd name="connsiteX6" fmla="*/ 0 w 2424214"/>
              <a:gd name="connsiteY6" fmla="*/ 3216264 h 3657136"/>
              <a:gd name="connsiteX7" fmla="*/ 0 w 2424214"/>
              <a:gd name="connsiteY7" fmla="*/ 2838918 h 3657136"/>
              <a:gd name="connsiteX8" fmla="*/ 0 w 2424214"/>
              <a:gd name="connsiteY8" fmla="*/ 2775392 h 3657136"/>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24214" h="3657136">
                <a:moveTo>
                  <a:pt x="0" y="0"/>
                </a:moveTo>
                <a:lnTo>
                  <a:pt x="2424214" y="0"/>
                </a:lnTo>
                <a:lnTo>
                  <a:pt x="2424214" y="2775392"/>
                </a:lnTo>
                <a:lnTo>
                  <a:pt x="2424214" y="2838918"/>
                </a:lnTo>
                <a:lnTo>
                  <a:pt x="2424214" y="3216264"/>
                </a:lnTo>
                <a:lnTo>
                  <a:pt x="1212107" y="3657136"/>
                </a:lnTo>
                <a:lnTo>
                  <a:pt x="0" y="3216264"/>
                </a:lnTo>
                <a:lnTo>
                  <a:pt x="0" y="2838918"/>
                </a:lnTo>
                <a:lnTo>
                  <a:pt x="0" y="2775392"/>
                </a:lnTo>
                <a:close/>
              </a:path>
            </a:pathLst>
          </a:custGeom>
          <a:solidFill>
            <a:schemeClr val="bg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marR="0" lvl="0" indent="0" algn="ctr" defTabSz="1219200" rtl="0" eaLnBrk="1" fontAlgn="auto" latinLnBrk="0" hangingPunct="1">
              <a:lnSpc>
                <a:spcPct val="150000"/>
              </a:lnSpc>
              <a:spcBef>
                <a:spcPct val="0"/>
              </a:spcBef>
              <a:spcAft>
                <a:spcPct val="0"/>
              </a:spcAft>
              <a:buClrTx/>
              <a:buSzTx/>
              <a:buFontTx/>
              <a:buNone/>
            </a:pPr>
            <a:endParaRPr kumimoji="0" lang="zh-CN" altLang="en-US" sz="1400" b="0" i="0" u="none" strike="noStrike" kern="1200" cap="none" spc="0" normalizeH="0" baseline="0" noProof="1">
              <a:ln>
                <a:noFill/>
              </a:ln>
              <a:solidFill>
                <a:prstClr val="black"/>
              </a:solidFill>
              <a:effectLst/>
              <a:uLnTx/>
              <a:uFillTx/>
              <a:latin typeface="+mn-ea"/>
              <a:cs typeface="+mn-ea"/>
              <a:sym typeface="+mn-lt"/>
            </a:endParaRPr>
          </a:p>
        </p:txBody>
      </p:sp>
      <p:sp>
        <p:nvSpPr>
          <p:cNvPr id="1049608" name="任意多边形 12"/>
          <p:cNvSpPr/>
          <p:nvPr>
            <p:custDataLst>
              <p:tags r:id="rId15"/>
            </p:custDataLst>
          </p:nvPr>
        </p:nvSpPr>
        <p:spPr>
          <a:xfrm flipV="1">
            <a:off x="3642647" y="1790072"/>
            <a:ext cx="2385315" cy="1146934"/>
          </a:xfrm>
          <a:custGeom>
            <a:gdLst>
              <a:gd name="connsiteX0" fmla="*/ 0 w 2700000"/>
              <a:gd name="connsiteY0" fmla="*/ 1299162 h 1299162"/>
              <a:gd name="connsiteX1" fmla="*/ 2700000 w 2700000"/>
              <a:gd name="connsiteY1" fmla="*/ 1299162 h 1299162"/>
              <a:gd name="connsiteX2" fmla="*/ 2700000 w 2700000"/>
              <a:gd name="connsiteY2" fmla="*/ 982054 h 1299162"/>
              <a:gd name="connsiteX3" fmla="*/ 2700000 w 2700000"/>
              <a:gd name="connsiteY3" fmla="*/ 927772 h 1299162"/>
              <a:gd name="connsiteX4" fmla="*/ 2700000 w 2700000"/>
              <a:gd name="connsiteY4" fmla="*/ 491027 h 1299162"/>
              <a:gd name="connsiteX5" fmla="*/ 1350000 w 2700000"/>
              <a:gd name="connsiteY5" fmla="*/ 0 h 1299162"/>
              <a:gd name="connsiteX6" fmla="*/ 0 w 2700000"/>
              <a:gd name="connsiteY6" fmla="*/ 491027 h 1299162"/>
              <a:gd name="connsiteX7" fmla="*/ 0 w 2700000"/>
              <a:gd name="connsiteY7" fmla="*/ 927772 h 1299162"/>
              <a:gd name="connsiteX8" fmla="*/ 0 w 2700000"/>
              <a:gd name="connsiteY8" fmla="*/ 982054 h 1299162"/>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700000" h="1299162">
                <a:moveTo>
                  <a:pt x="0" y="1299162"/>
                </a:moveTo>
                <a:lnTo>
                  <a:pt x="2700000" y="1299162"/>
                </a:lnTo>
                <a:lnTo>
                  <a:pt x="2700000" y="982054"/>
                </a:lnTo>
                <a:lnTo>
                  <a:pt x="2700000" y="927772"/>
                </a:lnTo>
                <a:lnTo>
                  <a:pt x="2700000" y="491027"/>
                </a:lnTo>
                <a:lnTo>
                  <a:pt x="1350000" y="0"/>
                </a:lnTo>
                <a:lnTo>
                  <a:pt x="0" y="491027"/>
                </a:lnTo>
                <a:lnTo>
                  <a:pt x="0" y="927772"/>
                </a:lnTo>
                <a:lnTo>
                  <a:pt x="0" y="982054"/>
                </a:lnTo>
                <a:close/>
              </a:path>
            </a:pathLst>
          </a:custGeom>
          <a:solidFill>
            <a:schemeClr val="accent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610" name="五边形 23"/>
          <p:cNvSpPr/>
          <p:nvPr>
            <p:custDataLst>
              <p:tags r:id="rId16"/>
            </p:custDataLst>
          </p:nvPr>
        </p:nvSpPr>
        <p:spPr>
          <a:xfrm rot="16200000" flipH="1">
            <a:off x="9751610" y="1646931"/>
            <a:ext cx="820236" cy="2385315"/>
          </a:xfrm>
          <a:prstGeom prst="homePlate">
            <a:avLst>
              <a:gd name="adj" fmla="val 50000"/>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612" name="五边形 24"/>
          <p:cNvSpPr/>
          <p:nvPr>
            <p:custDataLst>
              <p:tags r:id="rId17"/>
            </p:custDataLst>
          </p:nvPr>
        </p:nvSpPr>
        <p:spPr>
          <a:xfrm rot="16200000" flipH="1">
            <a:off x="9772498" y="4303937"/>
            <a:ext cx="779748" cy="2143084"/>
          </a:xfrm>
          <a:prstGeom prst="homePlate">
            <a:avLst>
              <a:gd name="adj" fmla="val 50000"/>
            </a:avLst>
          </a:prstGeom>
          <a:solidFill>
            <a:schemeClr val="accent1">
              <a:lumMod val="20000"/>
              <a:lumOff val="8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614" name="任意多边形 25"/>
          <p:cNvSpPr/>
          <p:nvPr>
            <p:custDataLst>
              <p:tags r:id="rId18"/>
            </p:custDataLst>
          </p:nvPr>
        </p:nvSpPr>
        <p:spPr>
          <a:xfrm>
            <a:off x="9090584" y="2425910"/>
            <a:ext cx="2143084" cy="3232078"/>
          </a:xfrm>
          <a:custGeom>
            <a:gdLst>
              <a:gd name="connsiteX0" fmla="*/ 0 w 2424214"/>
              <a:gd name="connsiteY0" fmla="*/ 0 h 3657136"/>
              <a:gd name="connsiteX1" fmla="*/ 2424214 w 2424214"/>
              <a:gd name="connsiteY1" fmla="*/ 0 h 3657136"/>
              <a:gd name="connsiteX2" fmla="*/ 2424214 w 2424214"/>
              <a:gd name="connsiteY2" fmla="*/ 2775392 h 3657136"/>
              <a:gd name="connsiteX3" fmla="*/ 2424214 w 2424214"/>
              <a:gd name="connsiteY3" fmla="*/ 2838918 h 3657136"/>
              <a:gd name="connsiteX4" fmla="*/ 2424214 w 2424214"/>
              <a:gd name="connsiteY4" fmla="*/ 3216264 h 3657136"/>
              <a:gd name="connsiteX5" fmla="*/ 1212107 w 2424214"/>
              <a:gd name="connsiteY5" fmla="*/ 3657136 h 3657136"/>
              <a:gd name="connsiteX6" fmla="*/ 0 w 2424214"/>
              <a:gd name="connsiteY6" fmla="*/ 3216264 h 3657136"/>
              <a:gd name="connsiteX7" fmla="*/ 0 w 2424214"/>
              <a:gd name="connsiteY7" fmla="*/ 2838918 h 3657136"/>
              <a:gd name="connsiteX8" fmla="*/ 0 w 2424214"/>
              <a:gd name="connsiteY8" fmla="*/ 2775392 h 3657136"/>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24214" h="3657136">
                <a:moveTo>
                  <a:pt x="0" y="0"/>
                </a:moveTo>
                <a:lnTo>
                  <a:pt x="2424214" y="0"/>
                </a:lnTo>
                <a:lnTo>
                  <a:pt x="2424214" y="2775392"/>
                </a:lnTo>
                <a:lnTo>
                  <a:pt x="2424214" y="2838918"/>
                </a:lnTo>
                <a:lnTo>
                  <a:pt x="2424214" y="3216264"/>
                </a:lnTo>
                <a:lnTo>
                  <a:pt x="1212107" y="3657136"/>
                </a:lnTo>
                <a:lnTo>
                  <a:pt x="0" y="3216264"/>
                </a:lnTo>
                <a:lnTo>
                  <a:pt x="0" y="2838918"/>
                </a:lnTo>
                <a:lnTo>
                  <a:pt x="0" y="2775392"/>
                </a:lnTo>
                <a:close/>
              </a:path>
            </a:pathLst>
          </a:custGeom>
          <a:solidFill>
            <a:schemeClr val="bg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616" name="任意多边形 26"/>
          <p:cNvSpPr/>
          <p:nvPr>
            <p:custDataLst>
              <p:tags r:id="rId19"/>
            </p:custDataLst>
          </p:nvPr>
        </p:nvSpPr>
        <p:spPr>
          <a:xfrm flipV="1">
            <a:off x="8968945" y="1814031"/>
            <a:ext cx="2385315" cy="1146934"/>
          </a:xfrm>
          <a:custGeom>
            <a:gdLst>
              <a:gd name="connsiteX0" fmla="*/ 0 w 2700000"/>
              <a:gd name="connsiteY0" fmla="*/ 1299162 h 1299162"/>
              <a:gd name="connsiteX1" fmla="*/ 2700000 w 2700000"/>
              <a:gd name="connsiteY1" fmla="*/ 1299162 h 1299162"/>
              <a:gd name="connsiteX2" fmla="*/ 2700000 w 2700000"/>
              <a:gd name="connsiteY2" fmla="*/ 982054 h 1299162"/>
              <a:gd name="connsiteX3" fmla="*/ 2700000 w 2700000"/>
              <a:gd name="connsiteY3" fmla="*/ 927772 h 1299162"/>
              <a:gd name="connsiteX4" fmla="*/ 2700000 w 2700000"/>
              <a:gd name="connsiteY4" fmla="*/ 491027 h 1299162"/>
              <a:gd name="connsiteX5" fmla="*/ 1350000 w 2700000"/>
              <a:gd name="connsiteY5" fmla="*/ 0 h 1299162"/>
              <a:gd name="connsiteX6" fmla="*/ 0 w 2700000"/>
              <a:gd name="connsiteY6" fmla="*/ 491027 h 1299162"/>
              <a:gd name="connsiteX7" fmla="*/ 0 w 2700000"/>
              <a:gd name="connsiteY7" fmla="*/ 927772 h 1299162"/>
              <a:gd name="connsiteX8" fmla="*/ 0 w 2700000"/>
              <a:gd name="connsiteY8" fmla="*/ 982054 h 1299162"/>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700000" h="1299162">
                <a:moveTo>
                  <a:pt x="0" y="1299162"/>
                </a:moveTo>
                <a:lnTo>
                  <a:pt x="2700000" y="1299162"/>
                </a:lnTo>
                <a:lnTo>
                  <a:pt x="2700000" y="982054"/>
                </a:lnTo>
                <a:lnTo>
                  <a:pt x="2700000" y="927772"/>
                </a:lnTo>
                <a:lnTo>
                  <a:pt x="2700000" y="491027"/>
                </a:lnTo>
                <a:lnTo>
                  <a:pt x="1350000" y="0"/>
                </a:lnTo>
                <a:lnTo>
                  <a:pt x="0" y="491027"/>
                </a:lnTo>
                <a:lnTo>
                  <a:pt x="0" y="927772"/>
                </a:lnTo>
                <a:lnTo>
                  <a:pt x="0" y="982054"/>
                </a:lnTo>
                <a:close/>
              </a:path>
            </a:pathLst>
          </a:custGeom>
          <a:solidFill>
            <a:schemeClr val="accent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618" name="文本框 18" descr="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
          <p:cNvSpPr>
            <a:spLocks noChangeArrowheads="1"/>
          </p:cNvSpPr>
          <p:nvPr>
            <p:custDataLst>
              <p:tags r:id="rId20"/>
            </p:custDataLst>
          </p:nvPr>
        </p:nvSpPr>
        <p:spPr bwMode="auto">
          <a:xfrm>
            <a:off x="9091198" y="3105981"/>
            <a:ext cx="2141688" cy="1929628"/>
          </a:xfrm>
          <a:prstGeom prst="rect">
            <a:avLst/>
          </a:prstGeom>
          <a:noFill/>
          <a:ln>
            <a:noFill/>
          </a:ln>
        </p:spPr>
        <p:txBody>
          <a:bodyPr wrap="square">
            <a:normAutofit/>
          </a:bodyPr>
          <a:lstStyle>
            <a:defPPr>
              <a:defRPr lang="zh-CN"/>
            </a:defPPr>
            <a:lvl1pPr marL="0" algn="l" defTabSz="914400" rtl="0" eaLnBrk="1" latinLnBrk="0" hangingPunct="1">
              <a:defRPr sz="1800" kern="1200">
                <a:solidFill>
                  <a:schemeClr val="tx1"/>
                </a:solidFill>
                <a:latin typeface="Calibri"/>
                <a:ea typeface="宋体" pitchFamily="2" charset="-122"/>
                <a:cs typeface="+mn-cs"/>
              </a:defRPr>
            </a:lvl1pPr>
            <a:lvl2pPr marL="742950" indent="-285750" algn="l" defTabSz="914400" rtl="0" eaLnBrk="1" latinLnBrk="0" hangingPunct="1">
              <a:defRPr sz="1800" kern="1200">
                <a:solidFill>
                  <a:schemeClr val="tx1"/>
                </a:solidFill>
                <a:latin typeface="Calibri"/>
                <a:ea typeface="宋体" pitchFamily="2" charset="-122"/>
                <a:cs typeface="+mn-cs"/>
              </a:defRPr>
            </a:lvl2pPr>
            <a:lvl3pPr marL="1143000" indent="-228600" algn="l" defTabSz="914400" rtl="0" eaLnBrk="1" latinLnBrk="0" hangingPunct="1">
              <a:defRPr sz="1800" kern="1200">
                <a:solidFill>
                  <a:schemeClr val="tx1"/>
                </a:solidFill>
                <a:latin typeface="Calibri"/>
                <a:ea typeface="宋体" pitchFamily="2" charset="-122"/>
                <a:cs typeface="+mn-cs"/>
              </a:defRPr>
            </a:lvl3pPr>
            <a:lvl4pPr marL="1600200" indent="-228600" algn="l" defTabSz="914400" rtl="0" eaLnBrk="1" latinLnBrk="0" hangingPunct="1">
              <a:defRPr sz="1800" kern="1200">
                <a:solidFill>
                  <a:schemeClr val="tx1"/>
                </a:solidFill>
                <a:latin typeface="Calibri"/>
                <a:ea typeface="宋体" pitchFamily="2" charset="-122"/>
                <a:cs typeface="+mn-cs"/>
              </a:defRPr>
            </a:lvl4pPr>
            <a:lvl5pPr marL="2057400" indent="-228600" algn="l" defTabSz="914400" rtl="0" eaLnBrk="1" latinLnBrk="0" hangingPunct="1">
              <a:defRPr sz="1800" kern="1200">
                <a:solidFill>
                  <a:schemeClr val="tx1"/>
                </a:solidFill>
                <a:latin typeface="Calibri"/>
                <a:ea typeface="宋体" pitchFamily="2" charset="-122"/>
                <a:cs typeface="+mn-cs"/>
              </a:defRPr>
            </a:lvl5pPr>
            <a:lvl6pPr marL="25146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6pPr>
            <a:lvl7pPr marL="29718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7pPr>
            <a:lvl8pPr marL="34290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8pPr>
            <a:lvl9pPr marL="38862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9pPr>
          </a:lstStyle>
          <a:p>
            <a:pPr lvl="0" indent="0" defTabSz="1219200">
              <a:lnSpc>
                <a:spcPct val="130000"/>
              </a:lnSpc>
              <a:buFont typeface="Arial" pitchFamily="34" charset="0"/>
              <a:buNone/>
            </a:pPr>
            <a:r>
              <a:rPr sz="2000" err="1">
                <a:solidFill>
                  <a:schemeClr val="tx1">
                    <a:lumMod val="75000"/>
                    <a:lumOff val="25000"/>
                  </a:schemeClr>
                </a:solidFill>
                <a:latin typeface="+mn-ea"/>
                <a:ea typeface="+mn-ea"/>
                <a:cs typeface="+mn-ea"/>
                <a:sym typeface="+mn-lt"/>
              </a:rPr>
              <a:t>共同时间会计的核算方法</a:t>
            </a:r>
            <a:endParaRPr sz="2000" err="1">
              <a:solidFill>
                <a:schemeClr val="tx1">
                  <a:lumMod val="75000"/>
                  <a:lumOff val="25000"/>
                </a:schemeClr>
              </a:solidFill>
              <a:latin typeface="+mn-ea"/>
              <a:ea typeface="+mn-ea"/>
              <a:cs typeface="+mn-ea"/>
              <a:sym typeface="+mn-lt"/>
            </a:endParaRPr>
          </a:p>
        </p:txBody>
      </p:sp>
      <p:sp>
        <p:nvSpPr>
          <p:cNvPr id="1049620" name="文本框 18" descr="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
          <p:cNvSpPr>
            <a:spLocks noChangeArrowheads="1"/>
          </p:cNvSpPr>
          <p:nvPr>
            <p:custDataLst>
              <p:tags r:id="rId21"/>
            </p:custDataLst>
          </p:nvPr>
        </p:nvSpPr>
        <p:spPr bwMode="auto">
          <a:xfrm>
            <a:off x="3764900" y="3082021"/>
            <a:ext cx="2141688" cy="1929628"/>
          </a:xfrm>
          <a:prstGeom prst="rect">
            <a:avLst/>
          </a:prstGeom>
          <a:noFill/>
          <a:ln>
            <a:noFill/>
          </a:ln>
        </p:spPr>
        <p:txBody>
          <a:bodyPr wrap="square">
            <a:normAutofit/>
          </a:bodyPr>
          <a:lstStyle>
            <a:defPPr>
              <a:defRPr lang="zh-CN"/>
            </a:defPPr>
            <a:lvl1pPr marL="0" algn="l" defTabSz="914400" rtl="0" eaLnBrk="1" latinLnBrk="0" hangingPunct="1">
              <a:defRPr sz="1800" kern="1200">
                <a:solidFill>
                  <a:schemeClr val="tx1"/>
                </a:solidFill>
                <a:latin typeface="Calibri"/>
                <a:ea typeface="宋体" pitchFamily="2" charset="-122"/>
                <a:cs typeface="+mn-cs"/>
              </a:defRPr>
            </a:lvl1pPr>
            <a:lvl2pPr marL="742950" indent="-285750" algn="l" defTabSz="914400" rtl="0" eaLnBrk="1" latinLnBrk="0" hangingPunct="1">
              <a:defRPr sz="1800" kern="1200">
                <a:solidFill>
                  <a:schemeClr val="tx1"/>
                </a:solidFill>
                <a:latin typeface="Calibri"/>
                <a:ea typeface="宋体" pitchFamily="2" charset="-122"/>
                <a:cs typeface="+mn-cs"/>
              </a:defRPr>
            </a:lvl2pPr>
            <a:lvl3pPr marL="1143000" indent="-228600" algn="l" defTabSz="914400" rtl="0" eaLnBrk="1" latinLnBrk="0" hangingPunct="1">
              <a:defRPr sz="1800" kern="1200">
                <a:solidFill>
                  <a:schemeClr val="tx1"/>
                </a:solidFill>
                <a:latin typeface="Calibri"/>
                <a:ea typeface="宋体" pitchFamily="2" charset="-122"/>
                <a:cs typeface="+mn-cs"/>
              </a:defRPr>
            </a:lvl3pPr>
            <a:lvl4pPr marL="1600200" indent="-228600" algn="l" defTabSz="914400" rtl="0" eaLnBrk="1" latinLnBrk="0" hangingPunct="1">
              <a:defRPr sz="1800" kern="1200">
                <a:solidFill>
                  <a:schemeClr val="tx1"/>
                </a:solidFill>
                <a:latin typeface="Calibri"/>
                <a:ea typeface="宋体" pitchFamily="2" charset="-122"/>
                <a:cs typeface="+mn-cs"/>
              </a:defRPr>
            </a:lvl4pPr>
            <a:lvl5pPr marL="2057400" indent="-228600" algn="l" defTabSz="914400" rtl="0" eaLnBrk="1" latinLnBrk="0" hangingPunct="1">
              <a:defRPr sz="1800" kern="1200">
                <a:solidFill>
                  <a:schemeClr val="tx1"/>
                </a:solidFill>
                <a:latin typeface="Calibri"/>
                <a:ea typeface="宋体" pitchFamily="2" charset="-122"/>
                <a:cs typeface="+mn-cs"/>
              </a:defRPr>
            </a:lvl5pPr>
            <a:lvl6pPr marL="25146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6pPr>
            <a:lvl7pPr marL="29718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7pPr>
            <a:lvl8pPr marL="34290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8pPr>
            <a:lvl9pPr marL="38862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9pPr>
          </a:lstStyle>
          <a:p>
            <a:pPr lvl="0" indent="0" defTabSz="1219200">
              <a:lnSpc>
                <a:spcPct val="130000"/>
              </a:lnSpc>
              <a:buFont typeface="Arial" pitchFamily="34" charset="0"/>
              <a:buNone/>
            </a:pPr>
            <a:r>
              <a:rPr lang="zh-CN" altLang="en-US" sz="2000">
                <a:solidFill>
                  <a:schemeClr val="tx1">
                    <a:lumMod val="75000"/>
                    <a:lumOff val="25000"/>
                  </a:schemeClr>
                </a:solidFill>
                <a:latin typeface="+mn-ea"/>
                <a:ea typeface="+mn-ea"/>
                <a:cs typeface="+mn-ea"/>
                <a:sym typeface="+mn-lt"/>
              </a:rPr>
              <a:t>共同时间会计的起源与发展</a:t>
            </a:r>
            <a:endParaRPr lang="zh-CN" altLang="en-US" sz="2000">
              <a:solidFill>
                <a:schemeClr val="tx1">
                  <a:lumMod val="75000"/>
                  <a:lumOff val="25000"/>
                </a:schemeClr>
              </a:solidFill>
              <a:latin typeface="+mn-ea"/>
              <a:ea typeface="+mn-ea"/>
              <a:cs typeface="+mn-ea"/>
              <a:sym typeface="+mn-lt"/>
            </a:endParaRPr>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221" name=""/>
        <p:cNvGrpSpPr/>
        <p:nvPr/>
      </p:nvGrpSpPr>
      <p:grpSpPr>
        <a:xfrm>
          <a:off x="0" y="0"/>
          <a:ext cx="0" cy="0"/>
        </a:xfrm>
      </p:grpSpPr>
      <p:sp>
        <p:nvSpPr>
          <p:cNvPr id="1049654" name="标题 1"/>
          <p:cNvSpPr>
            <a:spLocks noGrp="1"/>
          </p:cNvSpPr>
          <p:nvPr>
            <p:ph type="title"/>
          </p:nvPr>
        </p:nvSpPr>
        <p:spPr/>
        <p:txBody>
          <a:bodyPr/>
          <a:lstStyle/>
          <a:p>
            <a:r>
              <a:rPr lang="zh-CN" altLang="en-US"/>
              <a:t>共同时间会计发展历程</a:t>
            </a:r>
            <a:endParaRPr lang="zh-CN" altLang="en-US"/>
          </a:p>
        </p:txBody>
      </p:sp>
      <p:sp>
        <p:nvSpPr>
          <p:cNvPr id="1049656" name="矩形 31"/>
          <p:cNvSpPr/>
          <p:nvPr>
            <p:custDataLst>
              <p:tags r:id="rId2"/>
            </p:custDataLst>
          </p:nvPr>
        </p:nvSpPr>
        <p:spPr>
          <a:xfrm>
            <a:off x="2641618" y="1364400"/>
            <a:ext cx="6909778" cy="1065541"/>
          </a:xfrm>
          <a:prstGeom prst="rect">
            <a:avLst/>
          </a:prstGeom>
        </p:spPr>
        <p:txBody>
          <a:bodyPr wrap="square" lIns="0" rIns="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lgn="l" fontAlgn="auto">
              <a:lnSpc>
                <a:spcPct val="130000"/>
              </a:lnSpc>
              <a:buClr>
                <a:schemeClr val="accent1"/>
              </a:buClr>
              <a:buSzPct val="80000"/>
              <a:buFont typeface="Wingdings" panose="05000000000000000000" charset="0"/>
              <a:buChar char="l"/>
            </a:pPr>
            <a:r>
              <a:rPr lang="zh-CN" altLang="en-US" sz="1200" spc="150">
                <a:solidFill>
                  <a:schemeClr val="tx1">
                    <a:lumMod val="65000"/>
                    <a:lumOff val="35000"/>
                  </a:schemeClr>
                </a:solidFill>
                <a:latin typeface="+mn-ea"/>
                <a:sym typeface="+mn-ea"/>
              </a:rPr>
              <a:t>共同时间会计的起源</a:t>
            </a:r>
            <a:endParaRPr lang="zh-CN" altLang="en-US" sz="1200" spc="150">
              <a:solidFill>
                <a:schemeClr val="tx1">
                  <a:lumMod val="65000"/>
                  <a:lumOff val="35000"/>
                </a:schemeClr>
              </a:solidFill>
              <a:latin typeface="+mn-ea"/>
              <a:sym typeface="+mn-ea"/>
            </a:endParaRPr>
          </a:p>
        </p:txBody>
      </p:sp>
      <p:sp>
        <p:nvSpPr>
          <p:cNvPr id="1049658" name="矩形 4"/>
          <p:cNvSpPr/>
          <p:nvPr>
            <p:custDataLst>
              <p:tags r:id="rId3"/>
            </p:custDataLst>
          </p:nvPr>
        </p:nvSpPr>
        <p:spPr>
          <a:xfrm>
            <a:off x="2641618" y="2613620"/>
            <a:ext cx="6909778" cy="1065541"/>
          </a:xfrm>
          <a:prstGeom prst="rect">
            <a:avLst/>
          </a:prstGeom>
        </p:spPr>
        <p:txBody>
          <a:bodyPr wrap="square" lIns="0" rIns="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lgn="l" fontAlgn="auto">
              <a:lnSpc>
                <a:spcPct val="130000"/>
              </a:lnSpc>
              <a:buClr>
                <a:schemeClr val="accent1"/>
              </a:buClr>
              <a:buSzPct val="80000"/>
              <a:buFont typeface="Wingdings" panose="05000000000000000000" charset="0"/>
              <a:buChar char="l"/>
            </a:pPr>
            <a:r>
              <a:rPr lang="zh-CN" altLang="en-US" sz="1200" spc="150">
                <a:solidFill>
                  <a:schemeClr val="tx1">
                    <a:lumMod val="65000"/>
                    <a:lumOff val="35000"/>
                  </a:schemeClr>
                </a:solidFill>
                <a:latin typeface="+mn-ea"/>
                <a:sym typeface="+mn-ea"/>
              </a:rPr>
              <a:t>共同时间会计的发展阶段</a:t>
            </a:r>
            <a:endParaRPr lang="zh-CN" altLang="en-US" sz="1200" spc="150">
              <a:solidFill>
                <a:schemeClr val="tx1">
                  <a:lumMod val="65000"/>
                  <a:lumOff val="35000"/>
                </a:schemeClr>
              </a:solidFill>
              <a:latin typeface="+mn-ea"/>
              <a:sym typeface="+mn-ea"/>
            </a:endParaRPr>
          </a:p>
        </p:txBody>
      </p:sp>
      <p:sp>
        <p:nvSpPr>
          <p:cNvPr id="1049660" name="矩形 5"/>
          <p:cNvSpPr/>
          <p:nvPr>
            <p:custDataLst>
              <p:tags r:id="rId4"/>
            </p:custDataLst>
          </p:nvPr>
        </p:nvSpPr>
        <p:spPr>
          <a:xfrm>
            <a:off x="2641618" y="3862839"/>
            <a:ext cx="6909778" cy="1065541"/>
          </a:xfrm>
          <a:prstGeom prst="rect">
            <a:avLst/>
          </a:prstGeom>
        </p:spPr>
        <p:txBody>
          <a:bodyPr wrap="square" lIns="0" rIns="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lgn="l" fontAlgn="auto">
              <a:lnSpc>
                <a:spcPct val="130000"/>
              </a:lnSpc>
              <a:buClr>
                <a:schemeClr val="accent1"/>
              </a:buClr>
              <a:buSzPct val="80000"/>
              <a:buFont typeface="Wingdings" panose="05000000000000000000" charset="0"/>
              <a:buChar char="l"/>
            </a:pPr>
            <a:r>
              <a:rPr lang="zh-CN" altLang="en-US" sz="1200" spc="150">
                <a:solidFill>
                  <a:schemeClr val="tx1">
                    <a:lumMod val="65000"/>
                    <a:lumOff val="35000"/>
                  </a:schemeClr>
                </a:solidFill>
                <a:latin typeface="+mn-ea"/>
                <a:sym typeface="+mn-ea"/>
              </a:rPr>
              <a:t>共同时间会计的应用领域</a:t>
            </a:r>
            <a:endParaRPr lang="zh-CN" altLang="en-US" sz="1200" spc="150">
              <a:solidFill>
                <a:schemeClr val="tx1">
                  <a:lumMod val="65000"/>
                  <a:lumOff val="35000"/>
                </a:schemeClr>
              </a:solidFill>
              <a:latin typeface="+mn-ea"/>
              <a:sym typeface="+mn-ea"/>
            </a:endParaRPr>
          </a:p>
        </p:txBody>
      </p:sp>
      <p:sp>
        <p:nvSpPr>
          <p:cNvPr id="1049662" name="矩形 7"/>
          <p:cNvSpPr/>
          <p:nvPr>
            <p:custDataLst>
              <p:tags r:id="rId5"/>
            </p:custDataLst>
          </p:nvPr>
        </p:nvSpPr>
        <p:spPr>
          <a:xfrm>
            <a:off x="2641618" y="5112059"/>
            <a:ext cx="6909778" cy="1065541"/>
          </a:xfrm>
          <a:prstGeom prst="rect">
            <a:avLst/>
          </a:prstGeom>
        </p:spPr>
        <p:txBody>
          <a:bodyPr wrap="square" lIns="0" rIns="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lgn="l" fontAlgn="auto">
              <a:lnSpc>
                <a:spcPct val="130000"/>
              </a:lnSpc>
              <a:buClr>
                <a:schemeClr val="accent1"/>
              </a:buClr>
              <a:buSzPct val="80000"/>
              <a:buFont typeface="Wingdings" panose="05000000000000000000" charset="0"/>
              <a:buChar char="l"/>
            </a:pPr>
            <a:r>
              <a:rPr lang="zh-CN" altLang="en-US" sz="1200" spc="150">
                <a:solidFill>
                  <a:schemeClr val="tx1">
                    <a:lumMod val="65000"/>
                    <a:lumOff val="35000"/>
                  </a:schemeClr>
                </a:solidFill>
                <a:latin typeface="+mn-ea"/>
                <a:sym typeface="+mn-ea"/>
              </a:rPr>
              <a:t>共同时间会计的未来展望</a:t>
            </a:r>
            <a:endParaRPr lang="zh-CN" altLang="en-US" sz="1200" spc="150">
              <a:solidFill>
                <a:schemeClr val="tx1">
                  <a:lumMod val="65000"/>
                  <a:lumOff val="35000"/>
                </a:schemeClr>
              </a:solidFill>
              <a:latin typeface="+mn-ea"/>
              <a:sym typeface="+mn-ea"/>
            </a:endParaRPr>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229" name=""/>
        <p:cNvGrpSpPr/>
        <p:nvPr/>
      </p:nvGrpSpPr>
      <p:grpSpPr>
        <a:xfrm>
          <a:off x="0" y="0"/>
          <a:ext cx="0" cy="0"/>
        </a:xfrm>
      </p:grpSpPr>
      <p:sp>
        <p:nvSpPr>
          <p:cNvPr id="1049696" name="标题 1"/>
          <p:cNvSpPr>
            <a:spLocks noGrp="1"/>
          </p:cNvSpPr>
          <p:nvPr>
            <p:ph type="title"/>
          </p:nvPr>
        </p:nvSpPr>
        <p:spPr/>
        <p:txBody>
          <a:bodyPr/>
          <a:lstStyle/>
          <a:p>
            <a:r>
              <a:rPr lang="zh-CN" altLang="en-US"/>
              <a:t>共同时间会计基本原理</a:t>
            </a:r>
            <a:endParaRPr lang="zh-CN" altLang="en-US"/>
          </a:p>
        </p:txBody>
      </p:sp>
      <p:sp>
        <p:nvSpPr>
          <p:cNvPr id="1049698" name="圆角矩形 3"/>
          <p:cNvSpPr/>
          <p:nvPr>
            <p:custDataLst>
              <p:tags r:id="rId2"/>
            </p:custDataLst>
          </p:nvPr>
        </p:nvSpPr>
        <p:spPr>
          <a:xfrm rot="16200000">
            <a:off x="5632130" y="-3304692"/>
            <a:ext cx="926380" cy="10513457"/>
          </a:xfrm>
          <a:prstGeom prst="roundRect">
            <a:avLst>
              <a:gd name="adj" fmla="val 0"/>
            </a:avLst>
          </a:prstGeom>
          <a:solidFill>
            <a:schemeClr val="bg1"/>
          </a:solidFill>
          <a:ln>
            <a:noFill/>
          </a:ln>
          <a:effectLst>
            <a:outerShdw blurRad="279400" dist="114300" dir="1020000" algn="bl" rotWithShape="0">
              <a:schemeClr val="accent1">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lvl="0" algn="ctr">
              <a:lnSpc>
                <a:spcPct val="120000"/>
              </a:lnSpc>
              <a:buClrTx/>
              <a:buSzTx/>
              <a:buFontTx/>
            </a:pPr>
            <a:endParaRPr lang="zh-CN" altLang="en-US">
              <a:solidFill>
                <a:schemeClr val="tx1">
                  <a:lumMod val="75000"/>
                  <a:lumOff val="25000"/>
                </a:schemeClr>
              </a:solidFill>
              <a:latin typeface="+mn-ea"/>
              <a:sym typeface="+mn-ea"/>
            </a:endParaRPr>
          </a:p>
        </p:txBody>
      </p:sp>
      <p:sp>
        <p:nvSpPr>
          <p:cNvPr id="1049700" name="圆角矩形 4"/>
          <p:cNvSpPr/>
          <p:nvPr>
            <p:custDataLst>
              <p:tags r:id="rId3"/>
            </p:custDataLst>
          </p:nvPr>
        </p:nvSpPr>
        <p:spPr>
          <a:xfrm rot="16200000">
            <a:off x="445225" y="1882213"/>
            <a:ext cx="924855" cy="138767"/>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rgbClr val="4575F0">
                <a:alpha val="4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fontAlgn="auto">
              <a:lnSpc>
                <a:spcPct val="120000"/>
              </a:lnSpc>
            </a:pPr>
            <a:endParaRPr lang="zh-CN" altLang="en-US">
              <a:solidFill>
                <a:schemeClr val="tx1">
                  <a:lumMod val="75000"/>
                  <a:lumOff val="25000"/>
                </a:schemeClr>
              </a:solidFill>
              <a:effectLst/>
              <a:latin typeface="+mn-ea"/>
            </a:endParaRPr>
          </a:p>
        </p:txBody>
      </p:sp>
      <p:sp>
        <p:nvSpPr>
          <p:cNvPr id="1049702" name="圆角矩形 5"/>
          <p:cNvSpPr/>
          <p:nvPr>
            <p:custDataLst>
              <p:tags r:id="rId4"/>
            </p:custDataLst>
          </p:nvPr>
        </p:nvSpPr>
        <p:spPr>
          <a:xfrm rot="16200000">
            <a:off x="5633353" y="-2084208"/>
            <a:ext cx="926380" cy="10514220"/>
          </a:xfrm>
          <a:prstGeom prst="roundRect">
            <a:avLst>
              <a:gd name="adj" fmla="val 0"/>
            </a:avLst>
          </a:prstGeom>
          <a:solidFill>
            <a:schemeClr val="bg1"/>
          </a:solidFill>
          <a:ln>
            <a:noFill/>
          </a:ln>
          <a:effectLst>
            <a:outerShdw blurRad="279400" dist="114300" dir="1020000" algn="bl" rotWithShape="0">
              <a:schemeClr val="accent1">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lvl="0" algn="ctr">
              <a:lnSpc>
                <a:spcPct val="120000"/>
              </a:lnSpc>
              <a:buClrTx/>
              <a:buSzTx/>
              <a:buFontTx/>
            </a:pPr>
            <a:endParaRPr lang="zh-CN" altLang="en-US">
              <a:solidFill>
                <a:schemeClr val="tx1">
                  <a:lumMod val="75000"/>
                  <a:lumOff val="25000"/>
                </a:schemeClr>
              </a:solidFill>
              <a:latin typeface="+mn-ea"/>
              <a:sym typeface="+mn-ea"/>
            </a:endParaRPr>
          </a:p>
        </p:txBody>
      </p:sp>
      <p:sp>
        <p:nvSpPr>
          <p:cNvPr id="1049704" name="圆角矩形 6"/>
          <p:cNvSpPr/>
          <p:nvPr>
            <p:custDataLst>
              <p:tags r:id="rId5"/>
            </p:custDataLst>
          </p:nvPr>
        </p:nvSpPr>
        <p:spPr>
          <a:xfrm rot="16200000">
            <a:off x="446447" y="3103309"/>
            <a:ext cx="924855" cy="138767"/>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rgbClr val="4575F0">
                <a:alpha val="45000"/>
              </a:srgb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fontScale="25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lvl="0" algn="ctr">
              <a:lnSpc>
                <a:spcPct val="120000"/>
              </a:lnSpc>
              <a:buClrTx/>
              <a:buSzTx/>
              <a:buFontTx/>
            </a:pPr>
            <a:endParaRPr lang="zh-CN" altLang="en-US">
              <a:solidFill>
                <a:schemeClr val="tx1">
                  <a:lumMod val="75000"/>
                  <a:lumOff val="25000"/>
                </a:schemeClr>
              </a:solidFill>
              <a:effectLst/>
              <a:latin typeface="+mn-ea"/>
              <a:sym typeface="+mn-ea"/>
            </a:endParaRPr>
          </a:p>
        </p:txBody>
      </p:sp>
      <p:sp>
        <p:nvSpPr>
          <p:cNvPr id="1049706" name="圆角矩形 9"/>
          <p:cNvSpPr/>
          <p:nvPr>
            <p:custDataLst>
              <p:tags r:id="rId6"/>
            </p:custDataLst>
          </p:nvPr>
        </p:nvSpPr>
        <p:spPr>
          <a:xfrm rot="16200000">
            <a:off x="5632130" y="-886948"/>
            <a:ext cx="926380" cy="10513457"/>
          </a:xfrm>
          <a:prstGeom prst="roundRect">
            <a:avLst>
              <a:gd name="adj" fmla="val 0"/>
            </a:avLst>
          </a:prstGeom>
          <a:solidFill>
            <a:schemeClr val="bg1"/>
          </a:solidFill>
          <a:ln>
            <a:noFill/>
          </a:ln>
          <a:effectLst>
            <a:outerShdw blurRad="279400" dist="114300" dir="1020000" algn="bl" rotWithShape="0">
              <a:schemeClr val="accent1">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lvl="0" algn="ctr">
              <a:lnSpc>
                <a:spcPct val="120000"/>
              </a:lnSpc>
              <a:buClrTx/>
              <a:buSzTx/>
              <a:buFontTx/>
            </a:pPr>
            <a:endParaRPr lang="zh-CN" altLang="en-US">
              <a:solidFill>
                <a:schemeClr val="tx1">
                  <a:lumMod val="75000"/>
                  <a:lumOff val="25000"/>
                </a:schemeClr>
              </a:solidFill>
              <a:latin typeface="+mn-ea"/>
              <a:sym typeface="+mn-ea"/>
            </a:endParaRPr>
          </a:p>
        </p:txBody>
      </p:sp>
      <p:sp>
        <p:nvSpPr>
          <p:cNvPr id="1049708" name="圆角矩形 10"/>
          <p:cNvSpPr/>
          <p:nvPr>
            <p:custDataLst>
              <p:tags r:id="rId7"/>
            </p:custDataLst>
          </p:nvPr>
        </p:nvSpPr>
        <p:spPr>
          <a:xfrm rot="16200000">
            <a:off x="445225" y="4299958"/>
            <a:ext cx="924855" cy="138767"/>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rgbClr val="4575F0">
                <a:alpha val="4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fontAlgn="auto">
              <a:lnSpc>
                <a:spcPct val="120000"/>
              </a:lnSpc>
            </a:pPr>
            <a:endParaRPr lang="zh-CN" altLang="en-US">
              <a:solidFill>
                <a:schemeClr val="tx1">
                  <a:lumMod val="75000"/>
                  <a:lumOff val="25000"/>
                </a:schemeClr>
              </a:solidFill>
              <a:effectLst/>
              <a:latin typeface="+mn-ea"/>
            </a:endParaRPr>
          </a:p>
        </p:txBody>
      </p:sp>
      <p:sp>
        <p:nvSpPr>
          <p:cNvPr id="1049710" name="圆角矩形 11"/>
          <p:cNvSpPr/>
          <p:nvPr>
            <p:custDataLst>
              <p:tags r:id="rId8"/>
            </p:custDataLst>
          </p:nvPr>
        </p:nvSpPr>
        <p:spPr>
          <a:xfrm rot="16200000">
            <a:off x="5633353" y="332926"/>
            <a:ext cx="926380" cy="10514220"/>
          </a:xfrm>
          <a:prstGeom prst="roundRect">
            <a:avLst>
              <a:gd name="adj" fmla="val 0"/>
            </a:avLst>
          </a:prstGeom>
          <a:solidFill>
            <a:schemeClr val="bg1"/>
          </a:solidFill>
          <a:ln>
            <a:noFill/>
          </a:ln>
          <a:effectLst>
            <a:outerShdw blurRad="279400" dist="114300" dir="1020000" algn="bl" rotWithShape="0">
              <a:schemeClr val="accent1">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lvl="0" algn="ctr">
              <a:lnSpc>
                <a:spcPct val="120000"/>
              </a:lnSpc>
              <a:buClrTx/>
              <a:buSzTx/>
              <a:buFontTx/>
            </a:pPr>
            <a:endParaRPr lang="zh-CN" altLang="en-US">
              <a:solidFill>
                <a:schemeClr val="tx1">
                  <a:lumMod val="75000"/>
                  <a:lumOff val="25000"/>
                </a:schemeClr>
              </a:solidFill>
              <a:latin typeface="+mn-ea"/>
              <a:sym typeface="+mn-ea"/>
            </a:endParaRPr>
          </a:p>
        </p:txBody>
      </p:sp>
      <p:sp>
        <p:nvSpPr>
          <p:cNvPr id="1049712" name="圆角矩形 12"/>
          <p:cNvSpPr/>
          <p:nvPr>
            <p:custDataLst>
              <p:tags r:id="rId9"/>
            </p:custDataLst>
          </p:nvPr>
        </p:nvSpPr>
        <p:spPr>
          <a:xfrm rot="16200000">
            <a:off x="446447" y="5520442"/>
            <a:ext cx="924855" cy="138767"/>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rgbClr val="4575F0">
                <a:alpha val="45000"/>
              </a:srgb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fontScale="25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lvl="0" algn="ctr">
              <a:lnSpc>
                <a:spcPct val="120000"/>
              </a:lnSpc>
              <a:buClrTx/>
              <a:buSzTx/>
              <a:buFontTx/>
            </a:pPr>
            <a:endParaRPr lang="zh-CN" altLang="en-US">
              <a:solidFill>
                <a:schemeClr val="tx1">
                  <a:lumMod val="75000"/>
                  <a:lumOff val="25000"/>
                </a:schemeClr>
              </a:solidFill>
              <a:effectLst/>
              <a:latin typeface="+mn-ea"/>
              <a:sym typeface="+mn-ea"/>
            </a:endParaRPr>
          </a:p>
        </p:txBody>
      </p:sp>
      <p:sp>
        <p:nvSpPr>
          <p:cNvPr id="1049714" name="文本框 7"/>
          <p:cNvSpPr txBox="1"/>
          <p:nvPr>
            <p:custDataLst>
              <p:tags r:id="rId10"/>
            </p:custDataLst>
          </p:nvPr>
        </p:nvSpPr>
        <p:spPr>
          <a:xfrm>
            <a:off x="1280068" y="3906372"/>
            <a:ext cx="10071997" cy="926380"/>
          </a:xfrm>
          <a:prstGeom prst="rect">
            <a:avLst/>
          </a:prstGeom>
        </p:spPr>
        <p:txBody>
          <a:bodyPr vert="horz" wrap="square" lIns="90000" tIns="46800" rIns="0" bIns="46800" rtlCol="0" anchor="ctr" anchorCtr="0">
            <a:normAutofit lnSpcReduction="10000"/>
          </a:bodyPr>
          <a:lstStyle>
            <a:defPPr>
              <a:defRPr lang="zh-CN"/>
            </a:defPPr>
            <a:lvl1pPr marL="0" algn="l" defTabSz="914400" rtl="0" eaLnBrk="1" fontAlgn="auto" latinLnBrk="0" hangingPunct="1">
              <a:lnSpc>
                <a:spcPct val="120000"/>
              </a:lnSpc>
              <a:spcBef>
                <a:spcPct val="0"/>
              </a:spcBef>
              <a:buNone/>
              <a:defRPr sz="1600" b="0" u="none" strike="noStrike" kern="1200" cap="none" spc="200" normalizeH="0" baseline="0">
                <a:solidFill>
                  <a:schemeClr val="tx1"/>
                </a:solidFill>
                <a:latin typeface="Arial" pitchFamily="34" charset="0"/>
                <a:ea typeface="微软雅黑"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a:latin typeface="+mn-ea"/>
                <a:ea typeface="+mn-ea"/>
              </a:rPr>
              <a:t>目的：共同时间会计旨在帮助组织更好地管理时间资源，优化资源配置，提高组织整体绩效。</a:t>
            </a:r>
            <a:endParaRPr lang="zh-CN" altLang="en-US" sz="2400">
              <a:latin typeface="+mn-ea"/>
              <a:ea typeface="+mn-ea"/>
            </a:endParaRPr>
          </a:p>
        </p:txBody>
      </p:sp>
      <p:sp>
        <p:nvSpPr>
          <p:cNvPr id="1049716" name="文本框 8"/>
          <p:cNvSpPr txBox="1"/>
          <p:nvPr>
            <p:custDataLst>
              <p:tags r:id="rId11"/>
            </p:custDataLst>
          </p:nvPr>
        </p:nvSpPr>
        <p:spPr>
          <a:xfrm>
            <a:off x="1280068" y="5127467"/>
            <a:ext cx="10071997" cy="925617"/>
          </a:xfrm>
          <a:prstGeom prst="rect">
            <a:avLst/>
          </a:prstGeom>
        </p:spPr>
        <p:txBody>
          <a:bodyPr vert="horz" wrap="square" lIns="90000" tIns="46800" rIns="90000" bIns="46800" rtlCol="0" anchor="ctr" anchorCtr="0">
            <a:normAutofit lnSpcReduction="10000"/>
          </a:bodyPr>
          <a:lstStyle>
            <a:defPPr>
              <a:defRPr lang="zh-CN"/>
            </a:defPPr>
            <a:lvl1pPr marL="0" algn="l" defTabSz="914400" rtl="0" eaLnBrk="1" fontAlgn="auto" latinLnBrk="0" hangingPunct="1">
              <a:lnSpc>
                <a:spcPct val="120000"/>
              </a:lnSpc>
              <a:spcBef>
                <a:spcPct val="0"/>
              </a:spcBef>
              <a:buNone/>
              <a:defRPr sz="1600" b="0" u="none" strike="noStrike" kern="1200" cap="none" spc="200" normalizeH="0" baseline="0">
                <a:solidFill>
                  <a:schemeClr val="tx1"/>
                </a:solidFill>
                <a:latin typeface="Arial" pitchFamily="34" charset="0"/>
                <a:ea typeface="微软雅黑"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a:latin typeface="+mn-ea"/>
                <a:ea typeface="+mn-ea"/>
              </a:rPr>
              <a:t>应用范围：共同时间会计适用于各种规模和类型的组织，包括企业、政府机构、非营利组织等。</a:t>
            </a:r>
            <a:endParaRPr lang="zh-CN" altLang="en-US" sz="2400">
              <a:latin typeface="+mn-ea"/>
              <a:ea typeface="+mn-ea"/>
            </a:endParaRPr>
          </a:p>
        </p:txBody>
      </p:sp>
      <p:sp>
        <p:nvSpPr>
          <p:cNvPr id="1049718" name="文本框 13"/>
          <p:cNvSpPr txBox="1"/>
          <p:nvPr>
            <p:custDataLst>
              <p:tags r:id="rId12"/>
            </p:custDataLst>
          </p:nvPr>
        </p:nvSpPr>
        <p:spPr>
          <a:xfrm>
            <a:off x="1280068" y="1488627"/>
            <a:ext cx="10071997" cy="926380"/>
          </a:xfrm>
          <a:prstGeom prst="rect">
            <a:avLst/>
          </a:prstGeom>
        </p:spPr>
        <p:txBody>
          <a:bodyPr vert="horz" wrap="square" lIns="90000" tIns="46800" rIns="0" bIns="46800" rtlCol="0" anchor="ctr" anchorCtr="0">
            <a:normAutofit lnSpcReduction="10000"/>
          </a:bodyPr>
          <a:lstStyle>
            <a:defPPr>
              <a:defRPr lang="zh-CN"/>
            </a:defPPr>
            <a:lvl1pPr marL="0" algn="l" defTabSz="914400" rtl="0" eaLnBrk="1" fontAlgn="auto" latinLnBrk="0" hangingPunct="1">
              <a:lnSpc>
                <a:spcPct val="120000"/>
              </a:lnSpc>
              <a:spcBef>
                <a:spcPct val="0"/>
              </a:spcBef>
              <a:buNone/>
              <a:defRPr sz="1600" b="0" u="none" strike="noStrike" kern="1200" cap="none" spc="200" normalizeH="0" baseline="0">
                <a:solidFill>
                  <a:schemeClr val="tx1"/>
                </a:solidFill>
                <a:latin typeface="Arial" pitchFamily="34" charset="0"/>
                <a:ea typeface="微软雅黑"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a:latin typeface="+mn-ea"/>
                <a:ea typeface="+mn-ea"/>
              </a:rPr>
              <a:t>定义：共同时间会计是一种基于时间计量的会计方法，用于记录和报告组织内部各个部门或项目之间的时间分配和利用情况。</a:t>
            </a:r>
            <a:endParaRPr lang="zh-CN" altLang="en-US" sz="2400">
              <a:latin typeface="+mn-ea"/>
              <a:ea typeface="+mn-ea"/>
            </a:endParaRPr>
          </a:p>
        </p:txBody>
      </p:sp>
      <p:sp>
        <p:nvSpPr>
          <p:cNvPr id="1049720" name="文本框 14"/>
          <p:cNvSpPr txBox="1"/>
          <p:nvPr>
            <p:custDataLst>
              <p:tags r:id="rId13"/>
            </p:custDataLst>
          </p:nvPr>
        </p:nvSpPr>
        <p:spPr>
          <a:xfrm>
            <a:off x="1280068" y="2710945"/>
            <a:ext cx="10071997" cy="925617"/>
          </a:xfrm>
          <a:prstGeom prst="rect">
            <a:avLst/>
          </a:prstGeom>
        </p:spPr>
        <p:txBody>
          <a:bodyPr vert="horz" wrap="square" lIns="90000" tIns="46800" rIns="90000" bIns="46800" rtlCol="0" anchor="ctr" anchorCtr="0">
            <a:normAutofit lnSpcReduction="10000"/>
          </a:bodyPr>
          <a:lstStyle>
            <a:defPPr>
              <a:defRPr lang="zh-CN"/>
            </a:defPPr>
            <a:lvl1pPr marL="0" algn="l" defTabSz="914400" rtl="0" eaLnBrk="1" fontAlgn="auto" latinLnBrk="0" hangingPunct="1">
              <a:lnSpc>
                <a:spcPct val="120000"/>
              </a:lnSpc>
              <a:spcBef>
                <a:spcPct val="0"/>
              </a:spcBef>
              <a:buNone/>
              <a:defRPr sz="1600" b="0" u="none" strike="noStrike" kern="1200" cap="none" spc="200" normalizeH="0" baseline="0">
                <a:solidFill>
                  <a:schemeClr val="tx1"/>
                </a:solidFill>
                <a:latin typeface="Arial" pitchFamily="34" charset="0"/>
                <a:ea typeface="微软雅黑"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a:latin typeface="+mn-ea"/>
                <a:ea typeface="+mn-ea"/>
              </a:rPr>
              <a:t>特点：共同时间会计强调时间的价值，通过精确计量和分配时间资源，提高组织的效率和绩效。</a:t>
            </a:r>
            <a:endParaRPr lang="zh-CN" altLang="en-US" sz="2400">
              <a:latin typeface="+mn-ea"/>
              <a:ea typeface="+mn-ea"/>
            </a:endParaRPr>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237" name=""/>
        <p:cNvGrpSpPr/>
        <p:nvPr/>
      </p:nvGrpSpPr>
      <p:grpSpPr>
        <a:xfrm>
          <a:off x="0" y="0"/>
          <a:ext cx="0" cy="0"/>
        </a:xfrm>
      </p:grpSpPr>
      <p:sp>
        <p:nvSpPr>
          <p:cNvPr id="1049754" name="标题"/>
          <p:cNvSpPr>
            <a:spLocks noGrp="1"/>
          </p:cNvSpPr>
          <p:nvPr>
            <p:ph type="title"/>
            <p:custDataLst>
              <p:tags r:id="rId2"/>
            </p:custDataLst>
          </p:nvPr>
        </p:nvSpPr>
        <p:spPr>
          <a:xfrm>
            <a:off x="1526400" y="3137808"/>
            <a:ext cx="9144000" cy="2006395"/>
          </a:xfrm>
        </p:spPr>
        <p:txBody>
          <a:bodyPr/>
          <a:lstStyle/>
          <a:p>
            <a:r>
              <a:rPr lang="zh-CN" altLang="en-US"/>
              <a:t>共同时间会计应用</a:t>
            </a:r>
            <a:endParaRPr lang="zh-CN" altLang="en-US"/>
          </a:p>
        </p:txBody>
      </p:sp>
      <p:sp>
        <p:nvSpPr>
          <p:cNvPr id="1049756" name="节编号"/>
          <p:cNvSpPr>
            <a:spLocks noGrp="1"/>
          </p:cNvSpPr>
          <p:nvPr>
            <p:ph type="body" sz="quarter" idx="13"/>
            <p:custDataLst>
              <p:tags r:id="rId3"/>
            </p:custDataLst>
          </p:nvPr>
        </p:nvSpPr>
        <p:spPr>
          <a:xfrm>
            <a:off x="1524000" y="728330"/>
            <a:ext cx="9144000" cy="2203901"/>
          </a:xfrm>
        </p:spPr>
        <p:txBody>
          <a:bodyPr/>
          <a:lstStyle/>
          <a:p>
            <a:r>
              <a:rPr lang="en-US" altLang="zh-CN"/>
              <a:t>PART FOUR</a:t>
            </a:r>
            <a:endParaRPr lang="en-US" altLang="zh-CN"/>
          </a:p>
        </p:txBody>
      </p:sp>
    </p:spTree>
    <p:custDataLst>
      <p:tags r:id="rId4"/>
    </p:custDataLst>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245" name=""/>
        <p:cNvGrpSpPr/>
        <p:nvPr/>
      </p:nvGrpSpPr>
      <p:grpSpPr>
        <a:xfrm>
          <a:off x="0" y="0"/>
          <a:ext cx="0" cy="0"/>
        </a:xfrm>
      </p:grpSpPr>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253" name=""/>
        <p:cNvGrpSpPr/>
        <p:nvPr/>
      </p:nvGrpSpPr>
      <p:grpSpPr>
        <a:xfrm>
          <a:off x="0" y="0"/>
          <a:ext cx="0" cy="0"/>
        </a:xfrm>
      </p:grpSpPr>
      <p:sp>
        <p:nvSpPr>
          <p:cNvPr id="1049866" name="标题 1"/>
          <p:cNvSpPr>
            <a:spLocks noGrp="1"/>
          </p:cNvSpPr>
          <p:nvPr>
            <p:ph type="title"/>
          </p:nvPr>
        </p:nvSpPr>
        <p:spPr/>
        <p:txBody>
          <a:bodyPr/>
          <a:lstStyle/>
          <a:p>
            <a:r>
              <a:rPr lang="zh-CN" altLang="en-US"/>
              <a:t>生产成本计算</a:t>
            </a:r>
            <a:endParaRPr lang="zh-CN" altLang="en-US"/>
          </a:p>
        </p:txBody>
      </p:sp>
      <p:sp>
        <p:nvSpPr>
          <p:cNvPr id="1049868" name="五边形 16"/>
          <p:cNvSpPr/>
          <p:nvPr>
            <p:custDataLst>
              <p:tags r:id="rId2"/>
            </p:custDataLst>
          </p:nvPr>
        </p:nvSpPr>
        <p:spPr>
          <a:xfrm rot="16200000" flipH="1">
            <a:off x="7089075" y="1610071"/>
            <a:ext cx="820236" cy="2386711"/>
          </a:xfrm>
          <a:prstGeom prst="homePlate">
            <a:avLst>
              <a:gd name="adj" fmla="val 50000"/>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870" name="五边形 17"/>
          <p:cNvSpPr/>
          <p:nvPr>
            <p:custDataLst>
              <p:tags r:id="rId3"/>
            </p:custDataLst>
          </p:nvPr>
        </p:nvSpPr>
        <p:spPr>
          <a:xfrm rot="16200000" flipH="1">
            <a:off x="7109348" y="4268920"/>
            <a:ext cx="779748" cy="2141688"/>
          </a:xfrm>
          <a:prstGeom prst="homePlate">
            <a:avLst>
              <a:gd name="adj" fmla="val 50000"/>
            </a:avLst>
          </a:prstGeom>
          <a:solidFill>
            <a:schemeClr val="accent1">
              <a:lumMod val="20000"/>
              <a:lumOff val="8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872" name="任意多边形 18"/>
          <p:cNvSpPr/>
          <p:nvPr>
            <p:custDataLst>
              <p:tags r:id="rId4"/>
            </p:custDataLst>
          </p:nvPr>
        </p:nvSpPr>
        <p:spPr>
          <a:xfrm>
            <a:off x="6428049" y="2390278"/>
            <a:ext cx="2141688" cy="3232078"/>
          </a:xfrm>
          <a:custGeom>
            <a:gdLst>
              <a:gd name="connsiteX0" fmla="*/ 0 w 2424214"/>
              <a:gd name="connsiteY0" fmla="*/ 0 h 3657136"/>
              <a:gd name="connsiteX1" fmla="*/ 2424214 w 2424214"/>
              <a:gd name="connsiteY1" fmla="*/ 0 h 3657136"/>
              <a:gd name="connsiteX2" fmla="*/ 2424214 w 2424214"/>
              <a:gd name="connsiteY2" fmla="*/ 2775392 h 3657136"/>
              <a:gd name="connsiteX3" fmla="*/ 2424214 w 2424214"/>
              <a:gd name="connsiteY3" fmla="*/ 2838918 h 3657136"/>
              <a:gd name="connsiteX4" fmla="*/ 2424214 w 2424214"/>
              <a:gd name="connsiteY4" fmla="*/ 3216264 h 3657136"/>
              <a:gd name="connsiteX5" fmla="*/ 1212107 w 2424214"/>
              <a:gd name="connsiteY5" fmla="*/ 3657136 h 3657136"/>
              <a:gd name="connsiteX6" fmla="*/ 0 w 2424214"/>
              <a:gd name="connsiteY6" fmla="*/ 3216264 h 3657136"/>
              <a:gd name="connsiteX7" fmla="*/ 0 w 2424214"/>
              <a:gd name="connsiteY7" fmla="*/ 2838918 h 3657136"/>
              <a:gd name="connsiteX8" fmla="*/ 0 w 2424214"/>
              <a:gd name="connsiteY8" fmla="*/ 2775392 h 3657136"/>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24214" h="3657136">
                <a:moveTo>
                  <a:pt x="0" y="0"/>
                </a:moveTo>
                <a:lnTo>
                  <a:pt x="2424214" y="0"/>
                </a:lnTo>
                <a:lnTo>
                  <a:pt x="2424214" y="2775392"/>
                </a:lnTo>
                <a:lnTo>
                  <a:pt x="2424214" y="2838918"/>
                </a:lnTo>
                <a:lnTo>
                  <a:pt x="2424214" y="3216264"/>
                </a:lnTo>
                <a:lnTo>
                  <a:pt x="1212107" y="3657136"/>
                </a:lnTo>
                <a:lnTo>
                  <a:pt x="0" y="3216264"/>
                </a:lnTo>
                <a:lnTo>
                  <a:pt x="0" y="2838918"/>
                </a:lnTo>
                <a:lnTo>
                  <a:pt x="0" y="2775392"/>
                </a:lnTo>
                <a:close/>
              </a:path>
            </a:pathLst>
          </a:custGeom>
          <a:solidFill>
            <a:schemeClr val="bg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874" name="任意多边形 19"/>
          <p:cNvSpPr/>
          <p:nvPr>
            <p:custDataLst>
              <p:tags r:id="rId5"/>
            </p:custDataLst>
          </p:nvPr>
        </p:nvSpPr>
        <p:spPr>
          <a:xfrm flipV="1">
            <a:off x="6305796" y="1777170"/>
            <a:ext cx="2386711" cy="1146934"/>
          </a:xfrm>
          <a:custGeom>
            <a:gdLst>
              <a:gd name="connsiteX0" fmla="*/ 0 w 2700000"/>
              <a:gd name="connsiteY0" fmla="*/ 1299162 h 1299162"/>
              <a:gd name="connsiteX1" fmla="*/ 2700000 w 2700000"/>
              <a:gd name="connsiteY1" fmla="*/ 1299162 h 1299162"/>
              <a:gd name="connsiteX2" fmla="*/ 2700000 w 2700000"/>
              <a:gd name="connsiteY2" fmla="*/ 982054 h 1299162"/>
              <a:gd name="connsiteX3" fmla="*/ 2700000 w 2700000"/>
              <a:gd name="connsiteY3" fmla="*/ 927772 h 1299162"/>
              <a:gd name="connsiteX4" fmla="*/ 2700000 w 2700000"/>
              <a:gd name="connsiteY4" fmla="*/ 491027 h 1299162"/>
              <a:gd name="connsiteX5" fmla="*/ 1350000 w 2700000"/>
              <a:gd name="connsiteY5" fmla="*/ 0 h 1299162"/>
              <a:gd name="connsiteX6" fmla="*/ 0 w 2700000"/>
              <a:gd name="connsiteY6" fmla="*/ 491027 h 1299162"/>
              <a:gd name="connsiteX7" fmla="*/ 0 w 2700000"/>
              <a:gd name="connsiteY7" fmla="*/ 927772 h 1299162"/>
              <a:gd name="connsiteX8" fmla="*/ 0 w 2700000"/>
              <a:gd name="connsiteY8" fmla="*/ 982054 h 1299162"/>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700000" h="1299162">
                <a:moveTo>
                  <a:pt x="0" y="1299162"/>
                </a:moveTo>
                <a:lnTo>
                  <a:pt x="2700000" y="1299162"/>
                </a:lnTo>
                <a:lnTo>
                  <a:pt x="2700000" y="982054"/>
                </a:lnTo>
                <a:lnTo>
                  <a:pt x="2700000" y="927772"/>
                </a:lnTo>
                <a:lnTo>
                  <a:pt x="2700000" y="491027"/>
                </a:lnTo>
                <a:lnTo>
                  <a:pt x="1350000" y="0"/>
                </a:lnTo>
                <a:lnTo>
                  <a:pt x="0" y="491027"/>
                </a:lnTo>
                <a:lnTo>
                  <a:pt x="0" y="927772"/>
                </a:lnTo>
                <a:lnTo>
                  <a:pt x="0" y="982054"/>
                </a:lnTo>
                <a:close/>
              </a:path>
            </a:pathLst>
          </a:custGeom>
          <a:solidFill>
            <a:schemeClr val="accent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876" name="五边形 2"/>
          <p:cNvSpPr/>
          <p:nvPr>
            <p:custDataLst>
              <p:tags r:id="rId6"/>
            </p:custDataLst>
          </p:nvPr>
        </p:nvSpPr>
        <p:spPr>
          <a:xfrm rot="16200000" flipH="1">
            <a:off x="1620865" y="1610685"/>
            <a:ext cx="820236" cy="2385315"/>
          </a:xfrm>
          <a:prstGeom prst="homePlate">
            <a:avLst>
              <a:gd name="adj" fmla="val 50000"/>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878" name="五边形 3"/>
          <p:cNvSpPr/>
          <p:nvPr>
            <p:custDataLst>
              <p:tags r:id="rId7"/>
            </p:custDataLst>
          </p:nvPr>
        </p:nvSpPr>
        <p:spPr>
          <a:xfrm rot="16200000" flipH="1">
            <a:off x="1642367" y="4268920"/>
            <a:ext cx="779748" cy="2141688"/>
          </a:xfrm>
          <a:prstGeom prst="homePlate">
            <a:avLst>
              <a:gd name="adj" fmla="val 50000"/>
            </a:avLst>
          </a:prstGeom>
          <a:solidFill>
            <a:schemeClr val="accent1">
              <a:lumMod val="20000"/>
              <a:lumOff val="8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880" name="任意多边形 4"/>
          <p:cNvSpPr/>
          <p:nvPr>
            <p:custDataLst>
              <p:tags r:id="rId8"/>
            </p:custDataLst>
          </p:nvPr>
        </p:nvSpPr>
        <p:spPr>
          <a:xfrm>
            <a:off x="961067" y="2390278"/>
            <a:ext cx="2141688" cy="3232078"/>
          </a:xfrm>
          <a:custGeom>
            <a:gdLst>
              <a:gd name="connsiteX0" fmla="*/ 0 w 2424214"/>
              <a:gd name="connsiteY0" fmla="*/ 0 h 3657136"/>
              <a:gd name="connsiteX1" fmla="*/ 2424214 w 2424214"/>
              <a:gd name="connsiteY1" fmla="*/ 0 h 3657136"/>
              <a:gd name="connsiteX2" fmla="*/ 2424214 w 2424214"/>
              <a:gd name="connsiteY2" fmla="*/ 2775392 h 3657136"/>
              <a:gd name="connsiteX3" fmla="*/ 2424214 w 2424214"/>
              <a:gd name="connsiteY3" fmla="*/ 2838918 h 3657136"/>
              <a:gd name="connsiteX4" fmla="*/ 2424214 w 2424214"/>
              <a:gd name="connsiteY4" fmla="*/ 3216264 h 3657136"/>
              <a:gd name="connsiteX5" fmla="*/ 1212107 w 2424214"/>
              <a:gd name="connsiteY5" fmla="*/ 3657136 h 3657136"/>
              <a:gd name="connsiteX6" fmla="*/ 0 w 2424214"/>
              <a:gd name="connsiteY6" fmla="*/ 3216264 h 3657136"/>
              <a:gd name="connsiteX7" fmla="*/ 0 w 2424214"/>
              <a:gd name="connsiteY7" fmla="*/ 2838918 h 3657136"/>
              <a:gd name="connsiteX8" fmla="*/ 0 w 2424214"/>
              <a:gd name="connsiteY8" fmla="*/ 2775392 h 3657136"/>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24214" h="3657136">
                <a:moveTo>
                  <a:pt x="0" y="0"/>
                </a:moveTo>
                <a:lnTo>
                  <a:pt x="2424214" y="0"/>
                </a:lnTo>
                <a:lnTo>
                  <a:pt x="2424214" y="2775392"/>
                </a:lnTo>
                <a:lnTo>
                  <a:pt x="2424214" y="2838918"/>
                </a:lnTo>
                <a:lnTo>
                  <a:pt x="2424214" y="3216264"/>
                </a:lnTo>
                <a:lnTo>
                  <a:pt x="1212107" y="3657136"/>
                </a:lnTo>
                <a:lnTo>
                  <a:pt x="0" y="3216264"/>
                </a:lnTo>
                <a:lnTo>
                  <a:pt x="0" y="2838918"/>
                </a:lnTo>
                <a:lnTo>
                  <a:pt x="0" y="2775392"/>
                </a:lnTo>
                <a:close/>
              </a:path>
            </a:pathLst>
          </a:custGeom>
          <a:solidFill>
            <a:schemeClr val="bg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882" name="任意多边形 5"/>
          <p:cNvSpPr/>
          <p:nvPr>
            <p:custDataLst>
              <p:tags r:id="rId9"/>
            </p:custDataLst>
          </p:nvPr>
        </p:nvSpPr>
        <p:spPr>
          <a:xfrm flipV="1">
            <a:off x="838200" y="1777170"/>
            <a:ext cx="2385315" cy="1146934"/>
          </a:xfrm>
          <a:custGeom>
            <a:gdLst>
              <a:gd name="connsiteX0" fmla="*/ 0 w 2700000"/>
              <a:gd name="connsiteY0" fmla="*/ 1299162 h 1299162"/>
              <a:gd name="connsiteX1" fmla="*/ 2700000 w 2700000"/>
              <a:gd name="connsiteY1" fmla="*/ 1299162 h 1299162"/>
              <a:gd name="connsiteX2" fmla="*/ 2700000 w 2700000"/>
              <a:gd name="connsiteY2" fmla="*/ 982054 h 1299162"/>
              <a:gd name="connsiteX3" fmla="*/ 2700000 w 2700000"/>
              <a:gd name="connsiteY3" fmla="*/ 927772 h 1299162"/>
              <a:gd name="connsiteX4" fmla="*/ 2700000 w 2700000"/>
              <a:gd name="connsiteY4" fmla="*/ 491027 h 1299162"/>
              <a:gd name="connsiteX5" fmla="*/ 1350000 w 2700000"/>
              <a:gd name="connsiteY5" fmla="*/ 0 h 1299162"/>
              <a:gd name="connsiteX6" fmla="*/ 0 w 2700000"/>
              <a:gd name="connsiteY6" fmla="*/ 491027 h 1299162"/>
              <a:gd name="connsiteX7" fmla="*/ 0 w 2700000"/>
              <a:gd name="connsiteY7" fmla="*/ 927772 h 1299162"/>
              <a:gd name="connsiteX8" fmla="*/ 0 w 2700000"/>
              <a:gd name="connsiteY8" fmla="*/ 982054 h 1299162"/>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700000" h="1299162">
                <a:moveTo>
                  <a:pt x="0" y="1299162"/>
                </a:moveTo>
                <a:lnTo>
                  <a:pt x="2700000" y="1299162"/>
                </a:lnTo>
                <a:lnTo>
                  <a:pt x="2700000" y="982054"/>
                </a:lnTo>
                <a:lnTo>
                  <a:pt x="2700000" y="927772"/>
                </a:lnTo>
                <a:lnTo>
                  <a:pt x="2700000" y="491027"/>
                </a:lnTo>
                <a:lnTo>
                  <a:pt x="1350000" y="0"/>
                </a:lnTo>
                <a:lnTo>
                  <a:pt x="0" y="491027"/>
                </a:lnTo>
                <a:lnTo>
                  <a:pt x="0" y="927772"/>
                </a:lnTo>
                <a:lnTo>
                  <a:pt x="0" y="982054"/>
                </a:lnTo>
                <a:close/>
              </a:path>
            </a:pathLst>
          </a:custGeom>
          <a:solidFill>
            <a:schemeClr val="accent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884" name="文本框 18" descr="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
          <p:cNvSpPr>
            <a:spLocks noChangeArrowheads="1"/>
          </p:cNvSpPr>
          <p:nvPr>
            <p:custDataLst>
              <p:tags r:id="rId10"/>
            </p:custDataLst>
          </p:nvPr>
        </p:nvSpPr>
        <p:spPr bwMode="auto">
          <a:xfrm>
            <a:off x="961067" y="3070349"/>
            <a:ext cx="2141688" cy="1929628"/>
          </a:xfrm>
          <a:prstGeom prst="rect">
            <a:avLst/>
          </a:prstGeom>
          <a:noFill/>
          <a:ln>
            <a:noFill/>
          </a:ln>
        </p:spPr>
        <p:txBody>
          <a:bodyPr wrap="square">
            <a:normAutofit/>
          </a:bodyPr>
          <a:lstStyle>
            <a:defPPr>
              <a:defRPr lang="zh-CN"/>
            </a:defPPr>
            <a:lvl1pPr marL="0" algn="l" defTabSz="914400" rtl="0" eaLnBrk="1" latinLnBrk="0" hangingPunct="1">
              <a:defRPr sz="1800" kern="1200">
                <a:solidFill>
                  <a:schemeClr val="tx1"/>
                </a:solidFill>
                <a:latin typeface="Calibri"/>
                <a:ea typeface="宋体" pitchFamily="2" charset="-122"/>
                <a:cs typeface="+mn-cs"/>
              </a:defRPr>
            </a:lvl1pPr>
            <a:lvl2pPr marL="742950" indent="-285750" algn="l" defTabSz="914400" rtl="0" eaLnBrk="1" latinLnBrk="0" hangingPunct="1">
              <a:defRPr sz="1800" kern="1200">
                <a:solidFill>
                  <a:schemeClr val="tx1"/>
                </a:solidFill>
                <a:latin typeface="Calibri"/>
                <a:ea typeface="宋体" pitchFamily="2" charset="-122"/>
                <a:cs typeface="+mn-cs"/>
              </a:defRPr>
            </a:lvl2pPr>
            <a:lvl3pPr marL="1143000" indent="-228600" algn="l" defTabSz="914400" rtl="0" eaLnBrk="1" latinLnBrk="0" hangingPunct="1">
              <a:defRPr sz="1800" kern="1200">
                <a:solidFill>
                  <a:schemeClr val="tx1"/>
                </a:solidFill>
                <a:latin typeface="Calibri"/>
                <a:ea typeface="宋体" pitchFamily="2" charset="-122"/>
                <a:cs typeface="+mn-cs"/>
              </a:defRPr>
            </a:lvl3pPr>
            <a:lvl4pPr marL="1600200" indent="-228600" algn="l" defTabSz="914400" rtl="0" eaLnBrk="1" latinLnBrk="0" hangingPunct="1">
              <a:defRPr sz="1800" kern="1200">
                <a:solidFill>
                  <a:schemeClr val="tx1"/>
                </a:solidFill>
                <a:latin typeface="Calibri"/>
                <a:ea typeface="宋体" pitchFamily="2" charset="-122"/>
                <a:cs typeface="+mn-cs"/>
              </a:defRPr>
            </a:lvl4pPr>
            <a:lvl5pPr marL="2057400" indent="-228600" algn="l" defTabSz="914400" rtl="0" eaLnBrk="1" latinLnBrk="0" hangingPunct="1">
              <a:defRPr sz="1800" kern="1200">
                <a:solidFill>
                  <a:schemeClr val="tx1"/>
                </a:solidFill>
                <a:latin typeface="Calibri"/>
                <a:ea typeface="宋体" pitchFamily="2" charset="-122"/>
                <a:cs typeface="+mn-cs"/>
              </a:defRPr>
            </a:lvl5pPr>
            <a:lvl6pPr marL="25146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6pPr>
            <a:lvl7pPr marL="29718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7pPr>
            <a:lvl8pPr marL="34290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8pPr>
            <a:lvl9pPr marL="38862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9pPr>
          </a:lstStyle>
          <a:p>
            <a:pPr marR="0" lvl="0" indent="0" defTabSz="1219200" rtl="0" eaLnBrk="1" fontAlgn="auto" latinLnBrk="0" hangingPunct="1">
              <a:lnSpc>
                <a:spcPct val="130000"/>
              </a:lnSpc>
              <a:spcBef>
                <a:spcPct val="0"/>
              </a:spcBef>
              <a:spcAft>
                <a:spcPct val="0"/>
              </a:spcAft>
              <a:buClrTx/>
              <a:buSzTx/>
              <a:buFont typeface="Arial" pitchFamily="34" charset="0"/>
              <a:buNone/>
            </a:pPr>
            <a:r>
              <a:rPr kumimoji="0" lang="zh-CN" altLang="en-US" sz="2000" b="0" i="0" u="none" strike="noStrike" kern="1200" cap="none" spc="0" normalizeH="0" baseline="0" noProof="0">
                <a:ln>
                  <a:noFill/>
                </a:ln>
                <a:solidFill>
                  <a:schemeClr val="tx1">
                    <a:lumMod val="75000"/>
                    <a:lumOff val="25000"/>
                  </a:schemeClr>
                </a:solidFill>
                <a:effectLst/>
                <a:uLnTx/>
                <a:uFillTx/>
                <a:latin typeface="+mn-ea"/>
                <a:ea typeface="+mn-ea"/>
                <a:cs typeface="+mn-ea"/>
                <a:sym typeface="+mn-lt"/>
              </a:rPr>
              <a:t>直接材料成本</a:t>
            </a:r>
            <a:endParaRPr kumimoji="0" lang="zh-CN" altLang="en-US" sz="2000" b="0" i="0" u="none" strike="noStrike" kern="1200" cap="none" spc="0" normalizeH="0" baseline="0" noProof="0">
              <a:ln>
                <a:noFill/>
              </a:ln>
              <a:solidFill>
                <a:schemeClr val="tx1">
                  <a:lumMod val="75000"/>
                  <a:lumOff val="25000"/>
                </a:schemeClr>
              </a:solidFill>
              <a:effectLst/>
              <a:uLnTx/>
              <a:uFillTx/>
              <a:latin typeface="+mn-ea"/>
              <a:ea typeface="+mn-ea"/>
              <a:cs typeface="+mn-ea"/>
              <a:sym typeface="+mn-lt"/>
            </a:endParaRPr>
          </a:p>
        </p:txBody>
      </p:sp>
      <p:sp>
        <p:nvSpPr>
          <p:cNvPr id="1049886" name="文本框 18" descr="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
          <p:cNvSpPr>
            <a:spLocks noChangeArrowheads="1"/>
          </p:cNvSpPr>
          <p:nvPr>
            <p:custDataLst>
              <p:tags r:id="rId11"/>
            </p:custDataLst>
          </p:nvPr>
        </p:nvSpPr>
        <p:spPr bwMode="auto">
          <a:xfrm>
            <a:off x="6428049" y="3070349"/>
            <a:ext cx="2141688" cy="1929628"/>
          </a:xfrm>
          <a:prstGeom prst="rect">
            <a:avLst/>
          </a:prstGeom>
          <a:noFill/>
          <a:ln>
            <a:noFill/>
          </a:ln>
        </p:spPr>
        <p:txBody>
          <a:bodyPr wrap="square">
            <a:normAutofit/>
          </a:bodyPr>
          <a:lstStyle>
            <a:defPPr>
              <a:defRPr lang="zh-CN"/>
            </a:defPPr>
            <a:lvl1pPr marL="0" algn="l" defTabSz="914400" rtl="0" eaLnBrk="1" latinLnBrk="0" hangingPunct="1">
              <a:defRPr sz="1800" kern="1200">
                <a:solidFill>
                  <a:schemeClr val="tx1"/>
                </a:solidFill>
                <a:latin typeface="Calibri"/>
                <a:ea typeface="宋体" pitchFamily="2" charset="-122"/>
                <a:cs typeface="+mn-cs"/>
              </a:defRPr>
            </a:lvl1pPr>
            <a:lvl2pPr marL="742950" indent="-285750" algn="l" defTabSz="914400" rtl="0" eaLnBrk="1" latinLnBrk="0" hangingPunct="1">
              <a:defRPr sz="1800" kern="1200">
                <a:solidFill>
                  <a:schemeClr val="tx1"/>
                </a:solidFill>
                <a:latin typeface="Calibri"/>
                <a:ea typeface="宋体" pitchFamily="2" charset="-122"/>
                <a:cs typeface="+mn-cs"/>
              </a:defRPr>
            </a:lvl2pPr>
            <a:lvl3pPr marL="1143000" indent="-228600" algn="l" defTabSz="914400" rtl="0" eaLnBrk="1" latinLnBrk="0" hangingPunct="1">
              <a:defRPr sz="1800" kern="1200">
                <a:solidFill>
                  <a:schemeClr val="tx1"/>
                </a:solidFill>
                <a:latin typeface="Calibri"/>
                <a:ea typeface="宋体" pitchFamily="2" charset="-122"/>
                <a:cs typeface="+mn-cs"/>
              </a:defRPr>
            </a:lvl3pPr>
            <a:lvl4pPr marL="1600200" indent="-228600" algn="l" defTabSz="914400" rtl="0" eaLnBrk="1" latinLnBrk="0" hangingPunct="1">
              <a:defRPr sz="1800" kern="1200">
                <a:solidFill>
                  <a:schemeClr val="tx1"/>
                </a:solidFill>
                <a:latin typeface="Calibri"/>
                <a:ea typeface="宋体" pitchFamily="2" charset="-122"/>
                <a:cs typeface="+mn-cs"/>
              </a:defRPr>
            </a:lvl4pPr>
            <a:lvl5pPr marL="2057400" indent="-228600" algn="l" defTabSz="914400" rtl="0" eaLnBrk="1" latinLnBrk="0" hangingPunct="1">
              <a:defRPr sz="1800" kern="1200">
                <a:solidFill>
                  <a:schemeClr val="tx1"/>
                </a:solidFill>
                <a:latin typeface="Calibri"/>
                <a:ea typeface="宋体" pitchFamily="2" charset="-122"/>
                <a:cs typeface="+mn-cs"/>
              </a:defRPr>
            </a:lvl5pPr>
            <a:lvl6pPr marL="25146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6pPr>
            <a:lvl7pPr marL="29718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7pPr>
            <a:lvl8pPr marL="34290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8pPr>
            <a:lvl9pPr marL="38862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9pPr>
          </a:lstStyle>
          <a:p>
            <a:pPr lvl="0" indent="0" defTabSz="1219200">
              <a:lnSpc>
                <a:spcPct val="130000"/>
              </a:lnSpc>
              <a:buFont typeface="Arial" pitchFamily="34" charset="0"/>
              <a:buNone/>
            </a:pPr>
            <a:r>
              <a:rPr sz="2000" err="1">
                <a:solidFill>
                  <a:schemeClr val="tx1">
                    <a:lumMod val="75000"/>
                    <a:lumOff val="25000"/>
                  </a:schemeClr>
                </a:solidFill>
                <a:latin typeface="+mn-ea"/>
                <a:ea typeface="+mn-ea"/>
                <a:cs typeface="+mn-ea"/>
                <a:sym typeface="+mn-lt"/>
              </a:rPr>
              <a:t>制造费用</a:t>
            </a:r>
            <a:endParaRPr sz="2000" err="1">
              <a:solidFill>
                <a:schemeClr val="tx1">
                  <a:lumMod val="75000"/>
                  <a:lumOff val="25000"/>
                </a:schemeClr>
              </a:solidFill>
              <a:latin typeface="+mn-ea"/>
              <a:ea typeface="+mn-ea"/>
              <a:cs typeface="+mn-ea"/>
              <a:sym typeface="+mn-lt"/>
            </a:endParaRPr>
          </a:p>
        </p:txBody>
      </p:sp>
      <p:sp>
        <p:nvSpPr>
          <p:cNvPr id="1049888" name="五边形 9"/>
          <p:cNvSpPr/>
          <p:nvPr>
            <p:custDataLst>
              <p:tags r:id="rId12"/>
            </p:custDataLst>
          </p:nvPr>
        </p:nvSpPr>
        <p:spPr>
          <a:xfrm rot="16200000" flipH="1">
            <a:off x="4425312" y="1622972"/>
            <a:ext cx="820236" cy="2385315"/>
          </a:xfrm>
          <a:prstGeom prst="homePlate">
            <a:avLst>
              <a:gd name="adj" fmla="val 50000"/>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890" name="五边形 10"/>
          <p:cNvSpPr/>
          <p:nvPr>
            <p:custDataLst>
              <p:tags r:id="rId13"/>
            </p:custDataLst>
          </p:nvPr>
        </p:nvSpPr>
        <p:spPr>
          <a:xfrm rot="16200000" flipH="1">
            <a:off x="4446199" y="4281207"/>
            <a:ext cx="779748" cy="2141688"/>
          </a:xfrm>
          <a:prstGeom prst="homePlate">
            <a:avLst>
              <a:gd name="adj" fmla="val 50000"/>
            </a:avLst>
          </a:prstGeom>
          <a:solidFill>
            <a:schemeClr val="accent1">
              <a:lumMod val="20000"/>
              <a:lumOff val="8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892" name="任意多边形 11"/>
          <p:cNvSpPr/>
          <p:nvPr>
            <p:custDataLst>
              <p:tags r:id="rId14"/>
            </p:custDataLst>
          </p:nvPr>
        </p:nvSpPr>
        <p:spPr>
          <a:xfrm>
            <a:off x="3764900" y="2401951"/>
            <a:ext cx="2141688" cy="3232078"/>
          </a:xfrm>
          <a:custGeom>
            <a:gdLst>
              <a:gd name="connsiteX0" fmla="*/ 0 w 2424214"/>
              <a:gd name="connsiteY0" fmla="*/ 0 h 3657136"/>
              <a:gd name="connsiteX1" fmla="*/ 2424214 w 2424214"/>
              <a:gd name="connsiteY1" fmla="*/ 0 h 3657136"/>
              <a:gd name="connsiteX2" fmla="*/ 2424214 w 2424214"/>
              <a:gd name="connsiteY2" fmla="*/ 2775392 h 3657136"/>
              <a:gd name="connsiteX3" fmla="*/ 2424214 w 2424214"/>
              <a:gd name="connsiteY3" fmla="*/ 2838918 h 3657136"/>
              <a:gd name="connsiteX4" fmla="*/ 2424214 w 2424214"/>
              <a:gd name="connsiteY4" fmla="*/ 3216264 h 3657136"/>
              <a:gd name="connsiteX5" fmla="*/ 1212107 w 2424214"/>
              <a:gd name="connsiteY5" fmla="*/ 3657136 h 3657136"/>
              <a:gd name="connsiteX6" fmla="*/ 0 w 2424214"/>
              <a:gd name="connsiteY6" fmla="*/ 3216264 h 3657136"/>
              <a:gd name="connsiteX7" fmla="*/ 0 w 2424214"/>
              <a:gd name="connsiteY7" fmla="*/ 2838918 h 3657136"/>
              <a:gd name="connsiteX8" fmla="*/ 0 w 2424214"/>
              <a:gd name="connsiteY8" fmla="*/ 2775392 h 3657136"/>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24214" h="3657136">
                <a:moveTo>
                  <a:pt x="0" y="0"/>
                </a:moveTo>
                <a:lnTo>
                  <a:pt x="2424214" y="0"/>
                </a:lnTo>
                <a:lnTo>
                  <a:pt x="2424214" y="2775392"/>
                </a:lnTo>
                <a:lnTo>
                  <a:pt x="2424214" y="2838918"/>
                </a:lnTo>
                <a:lnTo>
                  <a:pt x="2424214" y="3216264"/>
                </a:lnTo>
                <a:lnTo>
                  <a:pt x="1212107" y="3657136"/>
                </a:lnTo>
                <a:lnTo>
                  <a:pt x="0" y="3216264"/>
                </a:lnTo>
                <a:lnTo>
                  <a:pt x="0" y="2838918"/>
                </a:lnTo>
                <a:lnTo>
                  <a:pt x="0" y="2775392"/>
                </a:lnTo>
                <a:close/>
              </a:path>
            </a:pathLst>
          </a:custGeom>
          <a:solidFill>
            <a:schemeClr val="bg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marR="0" lvl="0" indent="0" algn="ctr" defTabSz="1219200" rtl="0" eaLnBrk="1" fontAlgn="auto" latinLnBrk="0" hangingPunct="1">
              <a:lnSpc>
                <a:spcPct val="150000"/>
              </a:lnSpc>
              <a:spcBef>
                <a:spcPct val="0"/>
              </a:spcBef>
              <a:spcAft>
                <a:spcPct val="0"/>
              </a:spcAft>
              <a:buClrTx/>
              <a:buSzTx/>
              <a:buFontTx/>
              <a:buNone/>
            </a:pPr>
            <a:endParaRPr kumimoji="0" lang="zh-CN" altLang="en-US" sz="1400" b="0" i="0" u="none" strike="noStrike" kern="1200" cap="none" spc="0" normalizeH="0" baseline="0" noProof="1">
              <a:ln>
                <a:noFill/>
              </a:ln>
              <a:solidFill>
                <a:prstClr val="black"/>
              </a:solidFill>
              <a:effectLst/>
              <a:uLnTx/>
              <a:uFillTx/>
              <a:latin typeface="+mn-ea"/>
              <a:cs typeface="+mn-ea"/>
              <a:sym typeface="+mn-lt"/>
            </a:endParaRPr>
          </a:p>
        </p:txBody>
      </p:sp>
      <p:sp>
        <p:nvSpPr>
          <p:cNvPr id="1049894" name="任意多边形 12"/>
          <p:cNvSpPr/>
          <p:nvPr>
            <p:custDataLst>
              <p:tags r:id="rId15"/>
            </p:custDataLst>
          </p:nvPr>
        </p:nvSpPr>
        <p:spPr>
          <a:xfrm flipV="1">
            <a:off x="3642647" y="1790072"/>
            <a:ext cx="2385315" cy="1146934"/>
          </a:xfrm>
          <a:custGeom>
            <a:gdLst>
              <a:gd name="connsiteX0" fmla="*/ 0 w 2700000"/>
              <a:gd name="connsiteY0" fmla="*/ 1299162 h 1299162"/>
              <a:gd name="connsiteX1" fmla="*/ 2700000 w 2700000"/>
              <a:gd name="connsiteY1" fmla="*/ 1299162 h 1299162"/>
              <a:gd name="connsiteX2" fmla="*/ 2700000 w 2700000"/>
              <a:gd name="connsiteY2" fmla="*/ 982054 h 1299162"/>
              <a:gd name="connsiteX3" fmla="*/ 2700000 w 2700000"/>
              <a:gd name="connsiteY3" fmla="*/ 927772 h 1299162"/>
              <a:gd name="connsiteX4" fmla="*/ 2700000 w 2700000"/>
              <a:gd name="connsiteY4" fmla="*/ 491027 h 1299162"/>
              <a:gd name="connsiteX5" fmla="*/ 1350000 w 2700000"/>
              <a:gd name="connsiteY5" fmla="*/ 0 h 1299162"/>
              <a:gd name="connsiteX6" fmla="*/ 0 w 2700000"/>
              <a:gd name="connsiteY6" fmla="*/ 491027 h 1299162"/>
              <a:gd name="connsiteX7" fmla="*/ 0 w 2700000"/>
              <a:gd name="connsiteY7" fmla="*/ 927772 h 1299162"/>
              <a:gd name="connsiteX8" fmla="*/ 0 w 2700000"/>
              <a:gd name="connsiteY8" fmla="*/ 982054 h 1299162"/>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700000" h="1299162">
                <a:moveTo>
                  <a:pt x="0" y="1299162"/>
                </a:moveTo>
                <a:lnTo>
                  <a:pt x="2700000" y="1299162"/>
                </a:lnTo>
                <a:lnTo>
                  <a:pt x="2700000" y="982054"/>
                </a:lnTo>
                <a:lnTo>
                  <a:pt x="2700000" y="927772"/>
                </a:lnTo>
                <a:lnTo>
                  <a:pt x="2700000" y="491027"/>
                </a:lnTo>
                <a:lnTo>
                  <a:pt x="1350000" y="0"/>
                </a:lnTo>
                <a:lnTo>
                  <a:pt x="0" y="491027"/>
                </a:lnTo>
                <a:lnTo>
                  <a:pt x="0" y="927772"/>
                </a:lnTo>
                <a:lnTo>
                  <a:pt x="0" y="982054"/>
                </a:lnTo>
                <a:close/>
              </a:path>
            </a:pathLst>
          </a:custGeom>
          <a:solidFill>
            <a:schemeClr val="accent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896" name="五边形 23"/>
          <p:cNvSpPr/>
          <p:nvPr>
            <p:custDataLst>
              <p:tags r:id="rId16"/>
            </p:custDataLst>
          </p:nvPr>
        </p:nvSpPr>
        <p:spPr>
          <a:xfrm rot="16200000" flipH="1">
            <a:off x="9751610" y="1646931"/>
            <a:ext cx="820236" cy="2385315"/>
          </a:xfrm>
          <a:prstGeom prst="homePlate">
            <a:avLst>
              <a:gd name="adj" fmla="val 50000"/>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898" name="五边形 24"/>
          <p:cNvSpPr/>
          <p:nvPr>
            <p:custDataLst>
              <p:tags r:id="rId17"/>
            </p:custDataLst>
          </p:nvPr>
        </p:nvSpPr>
        <p:spPr>
          <a:xfrm rot="16200000" flipH="1">
            <a:off x="9772498" y="4303937"/>
            <a:ext cx="779748" cy="2143084"/>
          </a:xfrm>
          <a:prstGeom prst="homePlate">
            <a:avLst>
              <a:gd name="adj" fmla="val 50000"/>
            </a:avLst>
          </a:prstGeom>
          <a:solidFill>
            <a:schemeClr val="accent1">
              <a:lumMod val="20000"/>
              <a:lumOff val="8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900" name="任意多边形 25"/>
          <p:cNvSpPr/>
          <p:nvPr>
            <p:custDataLst>
              <p:tags r:id="rId18"/>
            </p:custDataLst>
          </p:nvPr>
        </p:nvSpPr>
        <p:spPr>
          <a:xfrm>
            <a:off x="9090584" y="2425910"/>
            <a:ext cx="2143084" cy="3232078"/>
          </a:xfrm>
          <a:custGeom>
            <a:gdLst>
              <a:gd name="connsiteX0" fmla="*/ 0 w 2424214"/>
              <a:gd name="connsiteY0" fmla="*/ 0 h 3657136"/>
              <a:gd name="connsiteX1" fmla="*/ 2424214 w 2424214"/>
              <a:gd name="connsiteY1" fmla="*/ 0 h 3657136"/>
              <a:gd name="connsiteX2" fmla="*/ 2424214 w 2424214"/>
              <a:gd name="connsiteY2" fmla="*/ 2775392 h 3657136"/>
              <a:gd name="connsiteX3" fmla="*/ 2424214 w 2424214"/>
              <a:gd name="connsiteY3" fmla="*/ 2838918 h 3657136"/>
              <a:gd name="connsiteX4" fmla="*/ 2424214 w 2424214"/>
              <a:gd name="connsiteY4" fmla="*/ 3216264 h 3657136"/>
              <a:gd name="connsiteX5" fmla="*/ 1212107 w 2424214"/>
              <a:gd name="connsiteY5" fmla="*/ 3657136 h 3657136"/>
              <a:gd name="connsiteX6" fmla="*/ 0 w 2424214"/>
              <a:gd name="connsiteY6" fmla="*/ 3216264 h 3657136"/>
              <a:gd name="connsiteX7" fmla="*/ 0 w 2424214"/>
              <a:gd name="connsiteY7" fmla="*/ 2838918 h 3657136"/>
              <a:gd name="connsiteX8" fmla="*/ 0 w 2424214"/>
              <a:gd name="connsiteY8" fmla="*/ 2775392 h 3657136"/>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24214" h="3657136">
                <a:moveTo>
                  <a:pt x="0" y="0"/>
                </a:moveTo>
                <a:lnTo>
                  <a:pt x="2424214" y="0"/>
                </a:lnTo>
                <a:lnTo>
                  <a:pt x="2424214" y="2775392"/>
                </a:lnTo>
                <a:lnTo>
                  <a:pt x="2424214" y="2838918"/>
                </a:lnTo>
                <a:lnTo>
                  <a:pt x="2424214" y="3216264"/>
                </a:lnTo>
                <a:lnTo>
                  <a:pt x="1212107" y="3657136"/>
                </a:lnTo>
                <a:lnTo>
                  <a:pt x="0" y="3216264"/>
                </a:lnTo>
                <a:lnTo>
                  <a:pt x="0" y="2838918"/>
                </a:lnTo>
                <a:lnTo>
                  <a:pt x="0" y="2775392"/>
                </a:lnTo>
                <a:close/>
              </a:path>
            </a:pathLst>
          </a:custGeom>
          <a:solidFill>
            <a:schemeClr val="bg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902" name="任意多边形 26"/>
          <p:cNvSpPr/>
          <p:nvPr>
            <p:custDataLst>
              <p:tags r:id="rId19"/>
            </p:custDataLst>
          </p:nvPr>
        </p:nvSpPr>
        <p:spPr>
          <a:xfrm flipV="1">
            <a:off x="8968945" y="1814031"/>
            <a:ext cx="2385315" cy="1146934"/>
          </a:xfrm>
          <a:custGeom>
            <a:gdLst>
              <a:gd name="connsiteX0" fmla="*/ 0 w 2700000"/>
              <a:gd name="connsiteY0" fmla="*/ 1299162 h 1299162"/>
              <a:gd name="connsiteX1" fmla="*/ 2700000 w 2700000"/>
              <a:gd name="connsiteY1" fmla="*/ 1299162 h 1299162"/>
              <a:gd name="connsiteX2" fmla="*/ 2700000 w 2700000"/>
              <a:gd name="connsiteY2" fmla="*/ 982054 h 1299162"/>
              <a:gd name="connsiteX3" fmla="*/ 2700000 w 2700000"/>
              <a:gd name="connsiteY3" fmla="*/ 927772 h 1299162"/>
              <a:gd name="connsiteX4" fmla="*/ 2700000 w 2700000"/>
              <a:gd name="connsiteY4" fmla="*/ 491027 h 1299162"/>
              <a:gd name="connsiteX5" fmla="*/ 1350000 w 2700000"/>
              <a:gd name="connsiteY5" fmla="*/ 0 h 1299162"/>
              <a:gd name="connsiteX6" fmla="*/ 0 w 2700000"/>
              <a:gd name="connsiteY6" fmla="*/ 491027 h 1299162"/>
              <a:gd name="connsiteX7" fmla="*/ 0 w 2700000"/>
              <a:gd name="connsiteY7" fmla="*/ 927772 h 1299162"/>
              <a:gd name="connsiteX8" fmla="*/ 0 w 2700000"/>
              <a:gd name="connsiteY8" fmla="*/ 982054 h 1299162"/>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700000" h="1299162">
                <a:moveTo>
                  <a:pt x="0" y="1299162"/>
                </a:moveTo>
                <a:lnTo>
                  <a:pt x="2700000" y="1299162"/>
                </a:lnTo>
                <a:lnTo>
                  <a:pt x="2700000" y="982054"/>
                </a:lnTo>
                <a:lnTo>
                  <a:pt x="2700000" y="927772"/>
                </a:lnTo>
                <a:lnTo>
                  <a:pt x="2700000" y="491027"/>
                </a:lnTo>
                <a:lnTo>
                  <a:pt x="1350000" y="0"/>
                </a:lnTo>
                <a:lnTo>
                  <a:pt x="0" y="491027"/>
                </a:lnTo>
                <a:lnTo>
                  <a:pt x="0" y="927772"/>
                </a:lnTo>
                <a:lnTo>
                  <a:pt x="0" y="982054"/>
                </a:lnTo>
                <a:close/>
              </a:path>
            </a:pathLst>
          </a:custGeom>
          <a:solidFill>
            <a:schemeClr val="accent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904" name="文本框 18" descr="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
          <p:cNvSpPr>
            <a:spLocks noChangeArrowheads="1"/>
          </p:cNvSpPr>
          <p:nvPr>
            <p:custDataLst>
              <p:tags r:id="rId20"/>
            </p:custDataLst>
          </p:nvPr>
        </p:nvSpPr>
        <p:spPr bwMode="auto">
          <a:xfrm>
            <a:off x="9091198" y="3105981"/>
            <a:ext cx="2141688" cy="1929628"/>
          </a:xfrm>
          <a:prstGeom prst="rect">
            <a:avLst/>
          </a:prstGeom>
          <a:noFill/>
          <a:ln>
            <a:noFill/>
          </a:ln>
        </p:spPr>
        <p:txBody>
          <a:bodyPr wrap="square">
            <a:normAutofit/>
          </a:bodyPr>
          <a:lstStyle>
            <a:defPPr>
              <a:defRPr lang="zh-CN"/>
            </a:defPPr>
            <a:lvl1pPr marL="0" algn="l" defTabSz="914400" rtl="0" eaLnBrk="1" latinLnBrk="0" hangingPunct="1">
              <a:defRPr sz="1800" kern="1200">
                <a:solidFill>
                  <a:schemeClr val="tx1"/>
                </a:solidFill>
                <a:latin typeface="Calibri"/>
                <a:ea typeface="宋体" pitchFamily="2" charset="-122"/>
                <a:cs typeface="+mn-cs"/>
              </a:defRPr>
            </a:lvl1pPr>
            <a:lvl2pPr marL="742950" indent="-285750" algn="l" defTabSz="914400" rtl="0" eaLnBrk="1" latinLnBrk="0" hangingPunct="1">
              <a:defRPr sz="1800" kern="1200">
                <a:solidFill>
                  <a:schemeClr val="tx1"/>
                </a:solidFill>
                <a:latin typeface="Calibri"/>
                <a:ea typeface="宋体" pitchFamily="2" charset="-122"/>
                <a:cs typeface="+mn-cs"/>
              </a:defRPr>
            </a:lvl2pPr>
            <a:lvl3pPr marL="1143000" indent="-228600" algn="l" defTabSz="914400" rtl="0" eaLnBrk="1" latinLnBrk="0" hangingPunct="1">
              <a:defRPr sz="1800" kern="1200">
                <a:solidFill>
                  <a:schemeClr val="tx1"/>
                </a:solidFill>
                <a:latin typeface="Calibri"/>
                <a:ea typeface="宋体" pitchFamily="2" charset="-122"/>
                <a:cs typeface="+mn-cs"/>
              </a:defRPr>
            </a:lvl3pPr>
            <a:lvl4pPr marL="1600200" indent="-228600" algn="l" defTabSz="914400" rtl="0" eaLnBrk="1" latinLnBrk="0" hangingPunct="1">
              <a:defRPr sz="1800" kern="1200">
                <a:solidFill>
                  <a:schemeClr val="tx1"/>
                </a:solidFill>
                <a:latin typeface="Calibri"/>
                <a:ea typeface="宋体" pitchFamily="2" charset="-122"/>
                <a:cs typeface="+mn-cs"/>
              </a:defRPr>
            </a:lvl4pPr>
            <a:lvl5pPr marL="2057400" indent="-228600" algn="l" defTabSz="914400" rtl="0" eaLnBrk="1" latinLnBrk="0" hangingPunct="1">
              <a:defRPr sz="1800" kern="1200">
                <a:solidFill>
                  <a:schemeClr val="tx1"/>
                </a:solidFill>
                <a:latin typeface="Calibri"/>
                <a:ea typeface="宋体" pitchFamily="2" charset="-122"/>
                <a:cs typeface="+mn-cs"/>
              </a:defRPr>
            </a:lvl5pPr>
            <a:lvl6pPr marL="25146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6pPr>
            <a:lvl7pPr marL="29718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7pPr>
            <a:lvl8pPr marL="34290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8pPr>
            <a:lvl9pPr marL="38862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9pPr>
          </a:lstStyle>
          <a:p>
            <a:pPr lvl="0" indent="0" defTabSz="1219200">
              <a:lnSpc>
                <a:spcPct val="130000"/>
              </a:lnSpc>
              <a:buFont typeface="Arial" pitchFamily="34" charset="0"/>
              <a:buNone/>
            </a:pPr>
            <a:r>
              <a:rPr sz="2000" err="1">
                <a:solidFill>
                  <a:schemeClr val="tx1">
                    <a:lumMod val="75000"/>
                    <a:lumOff val="25000"/>
                  </a:schemeClr>
                </a:solidFill>
                <a:latin typeface="+mn-ea"/>
                <a:ea typeface="+mn-ea"/>
                <a:cs typeface="+mn-ea"/>
                <a:sym typeface="+mn-lt"/>
              </a:rPr>
              <a:t>生产成本计算方法</a:t>
            </a:r>
            <a:endParaRPr sz="2000" err="1">
              <a:solidFill>
                <a:schemeClr val="tx1">
                  <a:lumMod val="75000"/>
                  <a:lumOff val="25000"/>
                </a:schemeClr>
              </a:solidFill>
              <a:latin typeface="+mn-ea"/>
              <a:ea typeface="+mn-ea"/>
              <a:cs typeface="+mn-ea"/>
              <a:sym typeface="+mn-lt"/>
            </a:endParaRPr>
          </a:p>
        </p:txBody>
      </p:sp>
      <p:sp>
        <p:nvSpPr>
          <p:cNvPr id="1049906" name="文本框 18" descr="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
          <p:cNvSpPr>
            <a:spLocks noChangeArrowheads="1"/>
          </p:cNvSpPr>
          <p:nvPr>
            <p:custDataLst>
              <p:tags r:id="rId21"/>
            </p:custDataLst>
          </p:nvPr>
        </p:nvSpPr>
        <p:spPr bwMode="auto">
          <a:xfrm>
            <a:off x="3764900" y="3082021"/>
            <a:ext cx="2141688" cy="1929628"/>
          </a:xfrm>
          <a:prstGeom prst="rect">
            <a:avLst/>
          </a:prstGeom>
          <a:noFill/>
          <a:ln>
            <a:noFill/>
          </a:ln>
        </p:spPr>
        <p:txBody>
          <a:bodyPr wrap="square">
            <a:normAutofit/>
          </a:bodyPr>
          <a:lstStyle>
            <a:defPPr>
              <a:defRPr lang="zh-CN"/>
            </a:defPPr>
            <a:lvl1pPr marL="0" algn="l" defTabSz="914400" rtl="0" eaLnBrk="1" latinLnBrk="0" hangingPunct="1">
              <a:defRPr sz="1800" kern="1200">
                <a:solidFill>
                  <a:schemeClr val="tx1"/>
                </a:solidFill>
                <a:latin typeface="Calibri"/>
                <a:ea typeface="宋体" pitchFamily="2" charset="-122"/>
                <a:cs typeface="+mn-cs"/>
              </a:defRPr>
            </a:lvl1pPr>
            <a:lvl2pPr marL="742950" indent="-285750" algn="l" defTabSz="914400" rtl="0" eaLnBrk="1" latinLnBrk="0" hangingPunct="1">
              <a:defRPr sz="1800" kern="1200">
                <a:solidFill>
                  <a:schemeClr val="tx1"/>
                </a:solidFill>
                <a:latin typeface="Calibri"/>
                <a:ea typeface="宋体" pitchFamily="2" charset="-122"/>
                <a:cs typeface="+mn-cs"/>
              </a:defRPr>
            </a:lvl2pPr>
            <a:lvl3pPr marL="1143000" indent="-228600" algn="l" defTabSz="914400" rtl="0" eaLnBrk="1" latinLnBrk="0" hangingPunct="1">
              <a:defRPr sz="1800" kern="1200">
                <a:solidFill>
                  <a:schemeClr val="tx1"/>
                </a:solidFill>
                <a:latin typeface="Calibri"/>
                <a:ea typeface="宋体" pitchFamily="2" charset="-122"/>
                <a:cs typeface="+mn-cs"/>
              </a:defRPr>
            </a:lvl3pPr>
            <a:lvl4pPr marL="1600200" indent="-228600" algn="l" defTabSz="914400" rtl="0" eaLnBrk="1" latinLnBrk="0" hangingPunct="1">
              <a:defRPr sz="1800" kern="1200">
                <a:solidFill>
                  <a:schemeClr val="tx1"/>
                </a:solidFill>
                <a:latin typeface="Calibri"/>
                <a:ea typeface="宋体" pitchFamily="2" charset="-122"/>
                <a:cs typeface="+mn-cs"/>
              </a:defRPr>
            </a:lvl4pPr>
            <a:lvl5pPr marL="2057400" indent="-228600" algn="l" defTabSz="914400" rtl="0" eaLnBrk="1" latinLnBrk="0" hangingPunct="1">
              <a:defRPr sz="1800" kern="1200">
                <a:solidFill>
                  <a:schemeClr val="tx1"/>
                </a:solidFill>
                <a:latin typeface="Calibri"/>
                <a:ea typeface="宋体" pitchFamily="2" charset="-122"/>
                <a:cs typeface="+mn-cs"/>
              </a:defRPr>
            </a:lvl5pPr>
            <a:lvl6pPr marL="25146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6pPr>
            <a:lvl7pPr marL="29718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7pPr>
            <a:lvl8pPr marL="34290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8pPr>
            <a:lvl9pPr marL="38862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9pPr>
          </a:lstStyle>
          <a:p>
            <a:pPr lvl="0" indent="0" defTabSz="1219200">
              <a:lnSpc>
                <a:spcPct val="130000"/>
              </a:lnSpc>
              <a:buFont typeface="Arial" pitchFamily="34" charset="0"/>
              <a:buNone/>
            </a:pPr>
            <a:r>
              <a:rPr lang="zh-CN" altLang="en-US" sz="2000">
                <a:solidFill>
                  <a:schemeClr val="tx1">
                    <a:lumMod val="75000"/>
                    <a:lumOff val="25000"/>
                  </a:schemeClr>
                </a:solidFill>
                <a:latin typeface="+mn-ea"/>
                <a:ea typeface="+mn-ea"/>
                <a:cs typeface="+mn-ea"/>
                <a:sym typeface="+mn-lt"/>
              </a:rPr>
              <a:t>直接人工成本</a:t>
            </a:r>
            <a:endParaRPr lang="zh-CN" altLang="en-US" sz="2000">
              <a:solidFill>
                <a:schemeClr val="tx1">
                  <a:lumMod val="75000"/>
                  <a:lumOff val="25000"/>
                </a:schemeClr>
              </a:solidFill>
              <a:latin typeface="+mn-ea"/>
              <a:ea typeface="+mn-ea"/>
              <a:cs typeface="+mn-ea"/>
              <a:sym typeface="+mn-lt"/>
            </a:endParaRPr>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261" name=""/>
        <p:cNvGrpSpPr/>
        <p:nvPr/>
      </p:nvGrpSpPr>
      <p:grpSpPr>
        <a:xfrm>
          <a:off x="0" y="0"/>
          <a:ext cx="0" cy="0"/>
        </a:xfrm>
      </p:grpSpPr>
      <p:sp>
        <p:nvSpPr>
          <p:cNvPr id="1049940" name="标题 1"/>
          <p:cNvSpPr>
            <a:spLocks noGrp="1"/>
          </p:cNvSpPr>
          <p:nvPr>
            <p:ph type="title"/>
          </p:nvPr>
        </p:nvSpPr>
        <p:spPr/>
        <p:txBody>
          <a:bodyPr/>
          <a:lstStyle/>
          <a:p>
            <a:r>
              <a:rPr lang="zh-CN" altLang="en-US"/>
              <a:t>期间费用分配</a:t>
            </a:r>
            <a:endParaRPr lang="zh-CN" altLang="en-US"/>
          </a:p>
        </p:txBody>
      </p:sp>
      <p:sp>
        <p:nvSpPr>
          <p:cNvPr id="1049942" name="正文"/>
          <p:cNvSpPr txBox="1"/>
          <p:nvPr>
            <p:custDataLst>
              <p:tags r:id="rId2"/>
            </p:custDataLst>
          </p:nvPr>
        </p:nvSpPr>
        <p:spPr>
          <a:xfrm>
            <a:off x="2787010" y="1879857"/>
            <a:ext cx="6617300" cy="603764"/>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spcBef>
                <a:spcPts val="600"/>
              </a:spcBef>
              <a:spcAft>
                <a:spcPts val="600"/>
              </a:spcAft>
              <a:buClrTx/>
              <a:buSzTx/>
              <a:buFontTx/>
            </a:pPr>
            <a:r>
              <a:rPr lang="zh-CN" altLang="en-US" sz="1000" spc="150">
                <a:solidFill>
                  <a:schemeClr val="tx1">
                    <a:lumMod val="65000"/>
                    <a:lumOff val="35000"/>
                  </a:schemeClr>
                </a:solidFill>
                <a:latin typeface="+mn-ea"/>
                <a:sym typeface="+mn-ea"/>
              </a:rPr>
              <a:t>期间费用概述：期间费用是指企业在一定期间内所发生的与生产经营活动直接相关的各项费用，包括管理费用、销售费用和财务费用。</a:t>
            </a:r>
            <a:endParaRPr lang="zh-CN" altLang="en-US" sz="1000" spc="150">
              <a:solidFill>
                <a:schemeClr val="tx1">
                  <a:lumMod val="65000"/>
                  <a:lumOff val="35000"/>
                </a:schemeClr>
              </a:solidFill>
              <a:latin typeface="+mn-ea"/>
              <a:sym typeface="+mn-ea"/>
            </a:endParaRPr>
          </a:p>
        </p:txBody>
      </p:sp>
      <p:sp>
        <p:nvSpPr>
          <p:cNvPr id="1049944" name="标题"/>
          <p:cNvSpPr txBox="1"/>
          <p:nvPr>
            <p:custDataLst>
              <p:tags r:id="rId3"/>
            </p:custDataLst>
          </p:nvPr>
        </p:nvSpPr>
        <p:spPr>
          <a:xfrm>
            <a:off x="2787690" y="1364400"/>
            <a:ext cx="6617300" cy="449786"/>
          </a:xfrm>
          <a:prstGeom prst="rect">
            <a:avLst/>
          </a:prstGeom>
          <a:noFill/>
        </p:spPr>
        <p:txBody>
          <a:bodyPr wrap="square" lIns="0" tIns="0" rIns="0" bIns="0" rtlCol="0" anchor="b">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b="1" spc="300">
                <a:solidFill>
                  <a:schemeClr val="tx1">
                    <a:lumMod val="85000"/>
                    <a:lumOff val="15000"/>
                  </a:schemeClr>
                </a:solidFill>
                <a:latin typeface="+mj-ea"/>
                <a:ea typeface="+mj-ea"/>
              </a:rPr>
              <a:t>单击此处添加标题</a:t>
            </a:r>
            <a:endParaRPr lang="zh-CN" altLang="en-US" sz="2000" b="1" spc="300">
              <a:solidFill>
                <a:schemeClr val="tx1">
                  <a:lumMod val="85000"/>
                  <a:lumOff val="15000"/>
                </a:schemeClr>
              </a:solidFill>
              <a:latin typeface="+mj-ea"/>
              <a:ea typeface="+mj-ea"/>
            </a:endParaRPr>
          </a:p>
        </p:txBody>
      </p:sp>
      <p:sp>
        <p:nvSpPr>
          <p:cNvPr id="1049946" name="标题"/>
          <p:cNvSpPr txBox="1"/>
          <p:nvPr>
            <p:custDataLst>
              <p:tags r:id="rId4"/>
            </p:custDataLst>
          </p:nvPr>
        </p:nvSpPr>
        <p:spPr>
          <a:xfrm>
            <a:off x="2787690" y="5058283"/>
            <a:ext cx="6617300" cy="449786"/>
          </a:xfrm>
          <a:prstGeom prst="rect">
            <a:avLst/>
          </a:prstGeom>
          <a:noFill/>
        </p:spPr>
        <p:txBody>
          <a:bodyPr wrap="square" lIns="0" tIns="0" rIns="0" bIns="0" rtlCol="0" anchor="b">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b="1" spc="300">
                <a:solidFill>
                  <a:schemeClr val="tx1">
                    <a:lumMod val="85000"/>
                    <a:lumOff val="15000"/>
                  </a:schemeClr>
                </a:solidFill>
                <a:latin typeface="+mj-ea"/>
                <a:ea typeface="+mj-ea"/>
              </a:rPr>
              <a:t>单击此处添加标题</a:t>
            </a:r>
            <a:endParaRPr lang="zh-CN" altLang="en-US" sz="2000" b="1" spc="300">
              <a:solidFill>
                <a:schemeClr val="tx1">
                  <a:lumMod val="85000"/>
                  <a:lumOff val="15000"/>
                </a:schemeClr>
              </a:solidFill>
              <a:latin typeface="+mj-ea"/>
              <a:ea typeface="+mj-ea"/>
            </a:endParaRPr>
          </a:p>
        </p:txBody>
      </p:sp>
      <p:sp>
        <p:nvSpPr>
          <p:cNvPr id="1049948" name="正文"/>
          <p:cNvSpPr txBox="1"/>
          <p:nvPr>
            <p:custDataLst>
              <p:tags r:id="rId5"/>
            </p:custDataLst>
          </p:nvPr>
        </p:nvSpPr>
        <p:spPr>
          <a:xfrm>
            <a:off x="2787690" y="5573740"/>
            <a:ext cx="6617300" cy="603764"/>
          </a:xfrm>
          <a:prstGeom prst="rect">
            <a:avLst/>
          </a:prstGeom>
          <a:noFill/>
        </p:spPr>
        <p:txBody>
          <a:bodyPr wrap="square" lIns="0" tIns="0" rIns="0" bIns="0" rtlCol="0" anchor="t" anchorCtr="0">
            <a:normAutofit fontScale="7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spcBef>
                <a:spcPts val="600"/>
              </a:spcBef>
              <a:spcAft>
                <a:spcPts val="600"/>
              </a:spcAft>
              <a:buClrTx/>
              <a:buSzTx/>
              <a:buFontTx/>
            </a:pPr>
            <a:r>
              <a:rPr lang="zh-CN" altLang="en-US" sz="1400" spc="150">
                <a:solidFill>
                  <a:schemeClr val="tx1">
                    <a:lumMod val="65000"/>
                    <a:lumOff val="35000"/>
                  </a:schemeClr>
                </a:solidFill>
                <a:latin typeface="+mn-ea"/>
                <a:sym typeface="+mn-ea"/>
              </a:rPr>
              <a:t>期间费用分配对企业的影响：期间费用分配对企业的影响主要体现在以下几个方面：首先，会影响企业的利润水平；其次，会影响企业的税收负担；最后，会影响企业的财务状况和经营成果。因此，企业在进行期间费用分配时需要充分考虑各种因素，确保分配结果的合理性和有效性。</a:t>
            </a:r>
            <a:endParaRPr lang="zh-CN" altLang="en-US" sz="1400" spc="150">
              <a:solidFill>
                <a:schemeClr val="tx1">
                  <a:lumMod val="65000"/>
                  <a:lumOff val="35000"/>
                </a:schemeClr>
              </a:solidFill>
              <a:latin typeface="+mn-ea"/>
              <a:sym typeface="+mn-ea"/>
            </a:endParaRPr>
          </a:p>
        </p:txBody>
      </p:sp>
      <p:sp>
        <p:nvSpPr>
          <p:cNvPr id="1049950" name="正文"/>
          <p:cNvSpPr txBox="1"/>
          <p:nvPr>
            <p:custDataLst>
              <p:tags r:id="rId6"/>
            </p:custDataLst>
          </p:nvPr>
        </p:nvSpPr>
        <p:spPr>
          <a:xfrm>
            <a:off x="2787690" y="3110698"/>
            <a:ext cx="6617300" cy="603764"/>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spcBef>
                <a:spcPts val="600"/>
              </a:spcBef>
              <a:spcAft>
                <a:spcPts val="600"/>
              </a:spcAft>
              <a:buClrTx/>
              <a:buSzTx/>
              <a:buFontTx/>
            </a:pPr>
            <a:r>
              <a:rPr lang="zh-CN" altLang="en-US" sz="1000" spc="150">
                <a:solidFill>
                  <a:schemeClr val="tx1">
                    <a:lumMod val="65000"/>
                    <a:lumOff val="35000"/>
                  </a:schemeClr>
                </a:solidFill>
                <a:latin typeface="+mn-ea"/>
                <a:sym typeface="+mn-ea"/>
              </a:rPr>
              <a:t>期间费用分配方法：期间费用分配方法是指将期间费用按照一定的标准分配到各个产品或服务中去的方法。常用的期间费用分配方法包括直接分配法、交互分配法和按一定顺序分配法等。</a:t>
            </a:r>
            <a:endParaRPr lang="zh-CN" altLang="en-US" sz="1000" spc="150">
              <a:solidFill>
                <a:schemeClr val="tx1">
                  <a:lumMod val="65000"/>
                  <a:lumOff val="35000"/>
                </a:schemeClr>
              </a:solidFill>
              <a:latin typeface="+mn-ea"/>
              <a:sym typeface="+mn-ea"/>
            </a:endParaRPr>
          </a:p>
        </p:txBody>
      </p:sp>
      <p:sp>
        <p:nvSpPr>
          <p:cNvPr id="1049952" name="标题"/>
          <p:cNvSpPr txBox="1"/>
          <p:nvPr>
            <p:custDataLst>
              <p:tags r:id="rId7"/>
            </p:custDataLst>
          </p:nvPr>
        </p:nvSpPr>
        <p:spPr>
          <a:xfrm>
            <a:off x="2788370" y="2595921"/>
            <a:ext cx="6617300" cy="449786"/>
          </a:xfrm>
          <a:prstGeom prst="rect">
            <a:avLst/>
          </a:prstGeom>
          <a:noFill/>
        </p:spPr>
        <p:txBody>
          <a:bodyPr wrap="square" lIns="0" tIns="0" rIns="0" bIns="0" rtlCol="0" anchor="b">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b="1" spc="300">
                <a:solidFill>
                  <a:schemeClr val="tx1">
                    <a:lumMod val="85000"/>
                    <a:lumOff val="15000"/>
                  </a:schemeClr>
                </a:solidFill>
                <a:latin typeface="+mj-ea"/>
                <a:ea typeface="+mj-ea"/>
              </a:rPr>
              <a:t>单击此处添加标题</a:t>
            </a:r>
            <a:endParaRPr lang="zh-CN" altLang="en-US" sz="2000" b="1" spc="300">
              <a:solidFill>
                <a:schemeClr val="tx1">
                  <a:lumMod val="85000"/>
                  <a:lumOff val="15000"/>
                </a:schemeClr>
              </a:solidFill>
              <a:latin typeface="+mj-ea"/>
              <a:ea typeface="+mj-ea"/>
            </a:endParaRPr>
          </a:p>
        </p:txBody>
      </p:sp>
      <p:sp>
        <p:nvSpPr>
          <p:cNvPr id="1049954" name="标题"/>
          <p:cNvSpPr txBox="1"/>
          <p:nvPr>
            <p:custDataLst>
              <p:tags r:id="rId8"/>
            </p:custDataLst>
          </p:nvPr>
        </p:nvSpPr>
        <p:spPr>
          <a:xfrm>
            <a:off x="2788370" y="3826762"/>
            <a:ext cx="6617300" cy="449786"/>
          </a:xfrm>
          <a:prstGeom prst="rect">
            <a:avLst/>
          </a:prstGeom>
          <a:noFill/>
        </p:spPr>
        <p:txBody>
          <a:bodyPr wrap="square" lIns="0" tIns="0" rIns="0" bIns="0" rtlCol="0" anchor="b">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b="1" spc="300">
                <a:solidFill>
                  <a:schemeClr val="tx1">
                    <a:lumMod val="85000"/>
                    <a:lumOff val="15000"/>
                  </a:schemeClr>
                </a:solidFill>
                <a:latin typeface="+mj-ea"/>
                <a:ea typeface="+mj-ea"/>
              </a:rPr>
              <a:t>单击此处添加标题</a:t>
            </a:r>
            <a:endParaRPr lang="zh-CN" altLang="en-US" sz="2000" b="1" spc="300">
              <a:solidFill>
                <a:schemeClr val="tx1">
                  <a:lumMod val="85000"/>
                  <a:lumOff val="15000"/>
                </a:schemeClr>
              </a:solidFill>
              <a:latin typeface="+mj-ea"/>
              <a:ea typeface="+mj-ea"/>
            </a:endParaRPr>
          </a:p>
        </p:txBody>
      </p:sp>
      <p:sp>
        <p:nvSpPr>
          <p:cNvPr id="1049956" name="正文"/>
          <p:cNvSpPr txBox="1"/>
          <p:nvPr>
            <p:custDataLst>
              <p:tags r:id="rId9"/>
            </p:custDataLst>
          </p:nvPr>
        </p:nvSpPr>
        <p:spPr>
          <a:xfrm>
            <a:off x="2787690" y="4342219"/>
            <a:ext cx="6617300" cy="603764"/>
          </a:xfrm>
          <a:prstGeom prst="rect">
            <a:avLst/>
          </a:prstGeom>
          <a:noFill/>
        </p:spPr>
        <p:txBody>
          <a:bodyPr wrap="square" lIns="0" tIns="0" rIns="0" bIns="0" rtlCol="0" anchor="t" anchorCtr="0">
            <a:normAutofit fontScale="7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spcBef>
                <a:spcPts val="600"/>
              </a:spcBef>
              <a:spcAft>
                <a:spcPts val="600"/>
              </a:spcAft>
              <a:buClrTx/>
              <a:buSzTx/>
              <a:buFontTx/>
            </a:pPr>
            <a:r>
              <a:rPr lang="zh-CN" altLang="en-US" sz="1400" spc="150">
                <a:solidFill>
                  <a:schemeClr val="tx1">
                    <a:lumMod val="65000"/>
                    <a:lumOff val="35000"/>
                  </a:schemeClr>
                </a:solidFill>
                <a:latin typeface="+mn-ea"/>
                <a:sym typeface="+mn-ea"/>
              </a:rPr>
              <a:t>期间费用分配注意事项：在期间费用分配过程中，需要注意以下几点：首先，要明确各项费用的性质和用途；其次，要选择合理的分配方法和标准；最后，要确保分配结果的准确性和公正性。</a:t>
            </a:r>
            <a:endParaRPr lang="zh-CN" altLang="en-US" sz="1400" spc="150">
              <a:solidFill>
                <a:schemeClr val="tx1">
                  <a:lumMod val="65000"/>
                  <a:lumOff val="35000"/>
                </a:schemeClr>
              </a:solidFill>
              <a:latin typeface="+mn-ea"/>
              <a:sym typeface="+mn-ea"/>
            </a:endParaRPr>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https://d.book118.com/847001114031006043</a:t>
            </a:r>
          </a:p>
        </p:txBody>
      </p:sp>
    </p:spTree>
  </p:cSld>
  <p:clrMapOvr>
    <a:masterClrMapping/>
  </p:clrMapOvr>
  <p:transition/>
  <p:timing/>
</p:sld>
</file>

<file path=ppt/tags/tag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1"/>
  <p:tag name="KSO_WM_UNIT_INDEX" val="1"/>
  <p:tag name="KSO_WM_UNIT_LAYERLEVEL" val="1"/>
  <p:tag name="KSO_WM_UNIT_TYPE" val="i"/>
</p:tagLst>
</file>

<file path=ppt/tags/tag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2"/>
  <p:tag name="KSO_WM_UNIT_INDEX" val="2"/>
  <p:tag name="KSO_WM_UNIT_LAYERLEVEL" val="1"/>
  <p:tag name="KSO_WM_UNIT_TYPE" val="i"/>
</p:tagLst>
</file>

<file path=ppt/tags/tag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3"/>
  <p:tag name="KSO_WM_UNIT_INDEX" val="3"/>
  <p:tag name="KSO_WM_UNIT_LAYERLEVEL" val="1"/>
  <p:tag name="KSO_WM_UNIT_TYPE" val="i"/>
</p:tagLst>
</file>

<file path=ppt/tags/tag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4"/>
  <p:tag name="KSO_WM_UNIT_INDEX" val="4"/>
  <p:tag name="KSO_WM_UNIT_LAYERLEVEL" val="1"/>
  <p:tag name="KSO_WM_UNIT_TYPE" val="i"/>
</p:tagLst>
</file>

<file path=ppt/tags/tag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5"/>
  <p:tag name="KSO_WM_UNIT_INDEX" val="5"/>
  <p:tag name="KSO_WM_UNIT_LAYERLEVEL" val="1"/>
  <p:tag name="KSO_WM_UNIT_TYPE" val="i"/>
</p:tagLst>
</file>

<file path=ppt/tags/tag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6"/>
  <p:tag name="KSO_WM_UNIT_INDEX" val="6"/>
  <p:tag name="KSO_WM_UNIT_LAYERLEVEL" val="1"/>
  <p:tag name="KSO_WM_UNIT_TYPE" val="i"/>
</p:tagLst>
</file>

<file path=ppt/tags/tag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7"/>
  <p:tag name="KSO_WM_UNIT_INDEX" val="7"/>
  <p:tag name="KSO_WM_UNIT_LAYERLEVEL" val="1"/>
  <p:tag name="KSO_WM_UNIT_TYPE" val="i"/>
</p:tagLst>
</file>

<file path=ppt/tags/tag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8"/>
  <p:tag name="KSO_WM_UNIT_INDEX" val="8"/>
  <p:tag name="KSO_WM_UNIT_LAYERLEVEL" val="1"/>
  <p:tag name="KSO_WM_UNIT_TYPE" val="i"/>
</p:tagLst>
</file>

<file path=ppt/tags/tag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9"/>
  <p:tag name="KSO_WM_UNIT_INDEX" val="9"/>
  <p:tag name="KSO_WM_UNIT_LAYERLEVEL" val="1"/>
  <p:tag name="KSO_WM_UNIT_TYPE" val="i"/>
</p:tagLst>
</file>

<file path=ppt/tags/tag1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10"/>
  <p:tag name="KSO_WM_UNIT_INDEX" val="10"/>
  <p:tag name="KSO_WM_UNIT_LAYERLEVEL" val="1"/>
  <p:tag name="KSO_WM_UNIT_TYPE" val="i"/>
</p:tagLst>
</file>

<file path=ppt/tags/tag1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11"/>
  <p:tag name="KSO_WM_UNIT_INDEX" val="11"/>
  <p:tag name="KSO_WM_UNIT_LAYERLEVEL" val="1"/>
  <p:tag name="KSO_WM_UNIT_TYPE" val="i"/>
</p:tagLst>
</file>

<file path=ppt/tags/tag1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12"/>
  <p:tag name="KSO_WM_UNIT_INDEX" val="12"/>
  <p:tag name="KSO_WM_UNIT_LAYERLEVEL" val="1"/>
  <p:tag name="KSO_WM_UNIT_TYPE" val="i"/>
</p:tagLst>
</file>

<file path=ppt/tags/tag1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13"/>
  <p:tag name="KSO_WM_UNIT_INDEX" val="13"/>
  <p:tag name="KSO_WM_UNIT_LAYERLEVEL" val="1"/>
  <p:tag name="KSO_WM_UNIT_TYPE" val="i"/>
</p:tagLst>
</file>

<file path=ppt/tags/tag1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14"/>
  <p:tag name="KSO_WM_UNIT_INDEX" val="14"/>
  <p:tag name="KSO_WM_UNIT_LAYERLEVEL" val="1"/>
  <p:tag name="KSO_WM_UNIT_TYPE" val="i"/>
</p:tagLst>
</file>

<file path=ppt/tags/tag1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15"/>
  <p:tag name="KSO_WM_UNIT_INDEX" val="15"/>
  <p:tag name="KSO_WM_UNIT_LAYERLEVEL" val="1"/>
  <p:tag name="KSO_WM_UNIT_TYPE" val="i"/>
</p:tagLst>
</file>

<file path=ppt/tags/tag1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16"/>
  <p:tag name="KSO_WM_UNIT_INDEX" val="16"/>
  <p:tag name="KSO_WM_UNIT_LAYERLEVEL" val="1"/>
  <p:tag name="KSO_WM_UNIT_TYPE" val="i"/>
</p:tagLst>
</file>

<file path=ppt/tags/tag1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17"/>
  <p:tag name="KSO_WM_UNIT_INDEX" val="17"/>
  <p:tag name="KSO_WM_UNIT_LAYERLEVEL" val="1"/>
  <p:tag name="KSO_WM_UNIT_TYPE" val="i"/>
</p:tagLst>
</file>

<file path=ppt/tags/tag1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18"/>
  <p:tag name="KSO_WM_UNIT_INDEX" val="18"/>
  <p:tag name="KSO_WM_UNIT_LAYERLEVEL" val="1"/>
  <p:tag name="KSO_WM_UNIT_TYPE" val="i"/>
</p:tagLst>
</file>

<file path=ppt/tags/tag1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19"/>
  <p:tag name="KSO_WM_UNIT_INDEX" val="19"/>
  <p:tag name="KSO_WM_UNIT_LAYERLEVEL" val="1"/>
  <p:tag name="KSO_WM_UNIT_TYPE" val="i"/>
</p:tagLst>
</file>

<file path=ppt/tags/tag2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20"/>
  <p:tag name="KSO_WM_UNIT_INDEX" val="20"/>
  <p:tag name="KSO_WM_UNIT_LAYERLEVEL" val="1"/>
  <p:tag name="KSO_WM_UNIT_TYPE" val="i"/>
</p:tagLst>
</file>

<file path=ppt/tags/tag2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21"/>
  <p:tag name="KSO_WM_UNIT_INDEX" val="21"/>
  <p:tag name="KSO_WM_UNIT_LAYERLEVEL" val="1"/>
  <p:tag name="KSO_WM_UNIT_TYPE" val="i"/>
</p:tagLst>
</file>

<file path=ppt/tags/tag2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22"/>
  <p:tag name="KSO_WM_UNIT_INDEX" val="22"/>
  <p:tag name="KSO_WM_UNIT_LAYERLEVEL" val="1"/>
  <p:tag name="KSO_WM_UNIT_TYPE" val="i"/>
</p:tagLst>
</file>

<file path=ppt/tags/tag2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30"/>
</p:tagLst>
</file>

<file path=ppt/tags/tag2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2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2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2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f*3"/>
  <p:tag name="KSO_WM_UNIT_INDEX" val="3"/>
  <p:tag name="KSO_WM_UNIT_LAYERLEVEL" val="1"/>
  <p:tag name="KSO_WM_UNIT_NOCLEAR" val="0"/>
  <p:tag name="KSO_WM_UNIT_PRESET_TEXT" val="公司名占位符"/>
  <p:tag name="KSO_WM_UNIT_SUBTYPE" val="g"/>
  <p:tag name="KSO_WM_UNIT_TYPE" val="f"/>
  <p:tag name="KSO_WM_UNIT_VALUE" val="36"/>
</p:tagLst>
</file>

<file path=ppt/tags/tag2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f*1"/>
  <p:tag name="KSO_WM_UNIT_INDEX" val="1"/>
  <p:tag name="KSO_WM_UNIT_LAYERLEVEL" val="1"/>
  <p:tag name="KSO_WM_UNIT_NOCLEAR" val="0"/>
  <p:tag name="KSO_WM_UNIT_PRESET_TEXT" val="日期时间占位符"/>
  <p:tag name="KSO_WM_UNIT_SUBTYPE" val="c"/>
  <p:tag name="KSO_WM_UNIT_TYPE" val="f"/>
  <p:tag name="KSO_WM_UNIT_VALUE" val="8"/>
</p:tagLst>
</file>

<file path=ppt/tags/tag2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f*4"/>
  <p:tag name="KSO_WM_UNIT_INDEX" val="4"/>
  <p:tag name="KSO_WM_UNIT_LAYERLEVEL" val="1"/>
  <p:tag name="KSO_WM_UNIT_NOCLEAR" val="0"/>
  <p:tag name="KSO_WM_UNIT_PRESET_TEXT" val="署名占位符"/>
  <p:tag name="KSO_WM_UNIT_SUBTYPE" val="b"/>
  <p:tag name="KSO_WM_UNIT_TYPE" val="f"/>
  <p:tag name="KSO_WM_UNIT_VALUE" val="8"/>
</p:tagLst>
</file>

<file path=ppt/tags/tag3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20"/>
</p:tagLst>
</file>

<file path=ppt/tags/tag3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f*1"/>
  <p:tag name="KSO_WM_UNIT_INDEX" val="1"/>
  <p:tag name="KSO_WM_UNIT_LAYERLEVEL" val="1"/>
  <p:tag name="KSO_WM_UNIT_NOCLEAR" val="0"/>
  <p:tag name="KSO_WM_UNIT_PRESET_TEXT" val="单击此处编辑母版文本样式 二级 三级 四级 五级"/>
  <p:tag name="KSO_WM_UNIT_SUBTYPE" val="a"/>
  <p:tag name="KSO_WM_UNIT_TYPE" val="f"/>
  <p:tag name="KSO_WM_UNIT_VALUE" val="330"/>
</p:tagLst>
</file>

<file path=ppt/tags/tag3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3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3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3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3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1"/>
  <p:tag name="KSO_WM_UNIT_INDEX" val="1"/>
  <p:tag name="KSO_WM_UNIT_LAYERLEVEL" val="1"/>
  <p:tag name="KSO_WM_UNIT_TYPE" val="i"/>
</p:tagLst>
</file>

<file path=ppt/tags/tag3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3"/>
  <p:tag name="KSO_WM_UNIT_INDEX" val="3"/>
  <p:tag name="KSO_WM_UNIT_LAYERLEVEL" val="1"/>
  <p:tag name="KSO_WM_UNIT_TYPE" val="i"/>
</p:tagLst>
</file>

<file path=ppt/tags/tag3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4"/>
  <p:tag name="KSO_WM_UNIT_INDEX" val="4"/>
  <p:tag name="KSO_WM_UNIT_LAYERLEVEL" val="1"/>
  <p:tag name="KSO_WM_UNIT_TYPE" val="i"/>
</p:tagLst>
</file>

<file path=ppt/tags/tag3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5"/>
  <p:tag name="KSO_WM_UNIT_INDEX" val="5"/>
  <p:tag name="KSO_WM_UNIT_LAYERLEVEL" val="1"/>
  <p:tag name="KSO_WM_UNIT_TYPE" val="i"/>
</p:tagLst>
</file>

<file path=ppt/tags/tag4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6"/>
  <p:tag name="KSO_WM_UNIT_INDEX" val="6"/>
  <p:tag name="KSO_WM_UNIT_LAYERLEVEL" val="1"/>
  <p:tag name="KSO_WM_UNIT_TYPE" val="i"/>
</p:tagLst>
</file>

<file path=ppt/tags/tag4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7"/>
  <p:tag name="KSO_WM_UNIT_INDEX" val="7"/>
  <p:tag name="KSO_WM_UNIT_LAYERLEVEL" val="1"/>
  <p:tag name="KSO_WM_UNIT_TYPE" val="i"/>
</p:tagLst>
</file>

<file path=ppt/tags/tag4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8"/>
  <p:tag name="KSO_WM_UNIT_INDEX" val="8"/>
  <p:tag name="KSO_WM_UNIT_LAYERLEVEL" val="1"/>
  <p:tag name="KSO_WM_UNIT_TYPE" val="i"/>
</p:tagLst>
</file>

<file path=ppt/tags/tag4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9"/>
  <p:tag name="KSO_WM_UNIT_INDEX" val="9"/>
  <p:tag name="KSO_WM_UNIT_LAYERLEVEL" val="1"/>
  <p:tag name="KSO_WM_UNIT_TYPE" val="i"/>
</p:tagLst>
</file>

<file path=ppt/tags/tag4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10"/>
  <p:tag name="KSO_WM_UNIT_INDEX" val="10"/>
  <p:tag name="KSO_WM_UNIT_LAYERLEVEL" val="1"/>
  <p:tag name="KSO_WM_UNIT_TYPE" val="i"/>
</p:tagLst>
</file>

<file path=ppt/tags/tag4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11"/>
  <p:tag name="KSO_WM_UNIT_INDEX" val="11"/>
  <p:tag name="KSO_WM_UNIT_LAYERLEVEL" val="1"/>
  <p:tag name="KSO_WM_UNIT_TYPE" val="i"/>
</p:tagLst>
</file>

<file path=ppt/tags/tag4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12"/>
  <p:tag name="KSO_WM_UNIT_INDEX" val="12"/>
  <p:tag name="KSO_WM_UNIT_LAYERLEVEL" val="1"/>
  <p:tag name="KSO_WM_UNIT_TYPE" val="i"/>
</p:tagLst>
</file>

<file path=ppt/tags/tag4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13"/>
  <p:tag name="KSO_WM_UNIT_INDEX" val="13"/>
  <p:tag name="KSO_WM_UNIT_LAYERLEVEL" val="1"/>
  <p:tag name="KSO_WM_UNIT_TYPE" val="i"/>
</p:tagLst>
</file>

<file path=ppt/tags/tag4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14"/>
  <p:tag name="KSO_WM_UNIT_INDEX" val="14"/>
  <p:tag name="KSO_WM_UNIT_LAYERLEVEL" val="1"/>
  <p:tag name="KSO_WM_UNIT_TYPE" val="i"/>
</p:tagLst>
</file>

<file path=ppt/tags/tag4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15"/>
  <p:tag name="KSO_WM_UNIT_INDEX" val="15"/>
  <p:tag name="KSO_WM_UNIT_LAYERLEVEL" val="1"/>
  <p:tag name="KSO_WM_UNIT_TYPE" val="i"/>
</p:tagLst>
</file>

<file path=ppt/tags/tag5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16"/>
  <p:tag name="KSO_WM_UNIT_INDEX" val="16"/>
  <p:tag name="KSO_WM_UNIT_LAYERLEVEL" val="1"/>
  <p:tag name="KSO_WM_UNIT_TYPE" val="i"/>
</p:tagLst>
</file>

<file path=ppt/tags/tag5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17"/>
  <p:tag name="KSO_WM_UNIT_INDEX" val="17"/>
  <p:tag name="KSO_WM_UNIT_LAYERLEVEL" val="1"/>
  <p:tag name="KSO_WM_UNIT_TYPE" val="i"/>
</p:tagLst>
</file>

<file path=ppt/tags/tag5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18"/>
  <p:tag name="KSO_WM_UNIT_INDEX" val="18"/>
  <p:tag name="KSO_WM_UNIT_LAYERLEVEL" val="1"/>
  <p:tag name="KSO_WM_UNIT_TYPE" val="i"/>
</p:tagLst>
</file>

<file path=ppt/tags/tag5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19"/>
  <p:tag name="KSO_WM_UNIT_INDEX" val="19"/>
  <p:tag name="KSO_WM_UNIT_LAYERLEVEL" val="1"/>
  <p:tag name="KSO_WM_UNIT_TYPE" val="i"/>
</p:tagLst>
</file>

<file path=ppt/tags/tag5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20"/>
  <p:tag name="KSO_WM_UNIT_INDEX" val="20"/>
  <p:tag name="KSO_WM_UNIT_LAYERLEVEL" val="1"/>
  <p:tag name="KSO_WM_UNIT_TYPE" val="i"/>
</p:tagLst>
</file>

<file path=ppt/tags/tag5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21"/>
  <p:tag name="KSO_WM_UNIT_INDEX" val="21"/>
  <p:tag name="KSO_WM_UNIT_LAYERLEVEL" val="1"/>
  <p:tag name="KSO_WM_UNIT_TYPE" val="i"/>
</p:tagLst>
</file>

<file path=ppt/tags/tag5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22"/>
  <p:tag name="KSO_WM_UNIT_INDEX" val="22"/>
  <p:tag name="KSO_WM_UNIT_LAYERLEVEL" val="1"/>
  <p:tag name="KSO_WM_UNIT_TYPE" val="i"/>
</p:tagLst>
</file>

<file path=ppt/tags/tag5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a*1"/>
  <p:tag name="KSO_WM_UNIT_INDEX" val="1"/>
  <p:tag name="KSO_WM_UNIT_ISCONTENTSTITLE" val="1"/>
  <p:tag name="KSO_WM_UNIT_ISNUMDGMTITLE" val="0"/>
  <p:tag name="KSO_WM_UNIT_LAYERLEVEL" val="1"/>
  <p:tag name="KSO_WM_UNIT_NOCLEAR" val="0"/>
  <p:tag name="KSO_WM_UNIT_PRESET_TEXT" val="标题"/>
  <p:tag name="KSO_WM_UNIT_TYPE" val="a"/>
  <p:tag name="KSO_WM_UNIT_VALUE" val="3"/>
</p:tagLst>
</file>

<file path=ppt/tags/tag5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b*1"/>
  <p:tag name="KSO_WM_UNIT_INDEX" val="1"/>
  <p:tag name="KSO_WM_UNIT_ISCONTENTSTITLE" val="0"/>
  <p:tag name="KSO_WM_UNIT_ISNUMDGMTITLE" val="0"/>
  <p:tag name="KSO_WM_UNIT_LAYERLEVEL" val="1"/>
  <p:tag name="KSO_WM_UNIT_NOCLEAR" val="0"/>
  <p:tag name="KSO_WM_UNIT_PRESET_TEXT" val="副标题"/>
  <p:tag name="KSO_WM_UNIT_TYPE" val="b"/>
  <p:tag name="KSO_WM_UNIT_VALUE" val="10"/>
</p:tagLst>
</file>

<file path=ppt/tags/tag5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6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6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3"/>
  <p:tag name="KSO_WM_UNIT_INDEX" val="3"/>
  <p:tag name="KSO_WM_UNIT_LAYERLEVEL" val="1"/>
  <p:tag name="KSO_WM_UNIT_TYPE" val="i"/>
</p:tagLst>
</file>

<file path=ppt/tags/tag6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4"/>
  <p:tag name="KSO_WM_UNIT_INDEX" val="4"/>
  <p:tag name="KSO_WM_UNIT_LAYERLEVEL" val="1"/>
  <p:tag name="KSO_WM_UNIT_TYPE" val="i"/>
</p:tagLst>
</file>

<file path=ppt/tags/tag6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5"/>
  <p:tag name="KSO_WM_UNIT_INDEX" val="5"/>
  <p:tag name="KSO_WM_UNIT_LAYERLEVEL" val="1"/>
  <p:tag name="KSO_WM_UNIT_TYPE" val="i"/>
</p:tagLst>
</file>

<file path=ppt/tags/tag6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6"/>
  <p:tag name="KSO_WM_UNIT_INDEX" val="6"/>
  <p:tag name="KSO_WM_UNIT_LAYERLEVEL" val="1"/>
  <p:tag name="KSO_WM_UNIT_TYPE" val="i"/>
</p:tagLst>
</file>

<file path=ppt/tags/tag6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7"/>
  <p:tag name="KSO_WM_UNIT_INDEX" val="7"/>
  <p:tag name="KSO_WM_UNIT_LAYERLEVEL" val="1"/>
  <p:tag name="KSO_WM_UNIT_TYPE" val="i"/>
</p:tagLst>
</file>

<file path=ppt/tags/tag6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8"/>
  <p:tag name="KSO_WM_UNIT_INDEX" val="8"/>
  <p:tag name="KSO_WM_UNIT_LAYERLEVEL" val="1"/>
  <p:tag name="KSO_WM_UNIT_TYPE" val="i"/>
</p:tagLst>
</file>

<file path=ppt/tags/tag6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9"/>
  <p:tag name="KSO_WM_UNIT_INDEX" val="9"/>
  <p:tag name="KSO_WM_UNIT_LAYERLEVEL" val="1"/>
  <p:tag name="KSO_WM_UNIT_TYPE" val="i"/>
</p:tagLst>
</file>

<file path=ppt/tags/tag6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10"/>
  <p:tag name="KSO_WM_UNIT_INDEX" val="10"/>
  <p:tag name="KSO_WM_UNIT_LAYERLEVEL" val="1"/>
  <p:tag name="KSO_WM_UNIT_TYPE" val="i"/>
</p:tagLst>
</file>

<file path=ppt/tags/tag6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11"/>
  <p:tag name="KSO_WM_UNIT_INDEX" val="11"/>
  <p:tag name="KSO_WM_UNIT_LAYERLEVEL" val="1"/>
  <p:tag name="KSO_WM_UNIT_TYPE" val="i"/>
</p:tagLst>
</file>

<file path=ppt/tags/tag7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12"/>
  <p:tag name="KSO_WM_UNIT_INDEX" val="12"/>
  <p:tag name="KSO_WM_UNIT_LAYERLEVEL" val="1"/>
  <p:tag name="KSO_WM_UNIT_TYPE" val="i"/>
</p:tagLst>
</file>

<file path=ppt/tags/tag7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14"/>
</p:tagLst>
</file>

<file path=ppt/tags/tag7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7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7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75.xml><?xml version="1.0" encoding="utf-8"?>
<p:tagLst xmlns:p="http://schemas.openxmlformats.org/presentationml/2006/main">
  <p:tag name="KSO_WM_BEAUTIFY_FLAG" val="#wm#"/>
  <p:tag name="KSO_WM_TAG_VERSION" val="1.0"/>
  <p:tag name="KSO_WM_UNIT_COMPATIBLE" val="1"/>
  <p:tag name="KSO_WM_UNIT_DIAGRAM_ISNUMVISUAL" val="0"/>
  <p:tag name="KSO_WM_UNIT_DIAGRAM_ISREFERUNIT" val="0"/>
  <p:tag name="KSO_WM_UNIT_HIGHLIGHT" val="0"/>
  <p:tag name="KSO_WM_UNIT_ID" val="_4*e*1"/>
  <p:tag name="KSO_WM_UNIT_INDEX" val="1"/>
  <p:tag name="KSO_WM_UNIT_LAYERLEVEL" val="1"/>
  <p:tag name="KSO_WM_UNIT_NOCLEAR" val="0"/>
  <p:tag name="KSO_WM_UNIT_PRESET_TEXT" val="节编号"/>
  <p:tag name="KSO_WM_UNIT_TYPE" val="e"/>
  <p:tag name="KSO_WM_UNIT_VALUE" val="13"/>
</p:tagLst>
</file>

<file path=ppt/tags/tag7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20"/>
</p:tagLst>
</file>

<file path=ppt/tags/tag7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f*1"/>
  <p:tag name="KSO_WM_UNIT_INDEX" val="1"/>
  <p:tag name="KSO_WM_UNIT_LAYERLEVEL" val="1"/>
  <p:tag name="KSO_WM_UNIT_NOCLEAR" val="0"/>
  <p:tag name="KSO_WM_UNIT_PRESET_TEXT" val="单击此处编辑母版文本样式 二级 三级 四级 五级"/>
  <p:tag name="KSO_WM_UNIT_SUBTYPE" val="a"/>
  <p:tag name="KSO_WM_UNIT_TYPE" val="f"/>
  <p:tag name="KSO_WM_UNIT_VALUE" val="160"/>
</p:tagLst>
</file>

<file path=ppt/tags/tag7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f*2"/>
  <p:tag name="KSO_WM_UNIT_INDEX" val="2"/>
  <p:tag name="KSO_WM_UNIT_LAYERLEVEL" val="1"/>
  <p:tag name="KSO_WM_UNIT_NOCLEAR" val="0"/>
  <p:tag name="KSO_WM_UNIT_PRESET_TEXT" val="单击此处编辑母版文本样式 二级 三级 四级 五级"/>
  <p:tag name="KSO_WM_UNIT_SUBTYPE" val="a"/>
  <p:tag name="KSO_WM_UNIT_TYPE" val="f"/>
  <p:tag name="KSO_WM_UNIT_VALUE" val="160"/>
</p:tagLst>
</file>

<file path=ppt/tags/tag7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8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8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8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20"/>
</p:tagLst>
</file>

<file path=ppt/tags/tag8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h_a*1_1"/>
  <p:tag name="KSO_WM_UNIT_INDEX" val="1_1"/>
  <p:tag name="KSO_WM_UNIT_ISCONTENTSTITLE" val="0"/>
  <p:tag name="KSO_WM_UNIT_ISNUMDGMTITLE" val="0"/>
  <p:tag name="KSO_WM_UNIT_LAYERLEVEL" val="1_1"/>
  <p:tag name="KSO_WM_UNIT_NOCLEAR" val="0"/>
  <p:tag name="KSO_WM_UNIT_PRESET_TEXT" val="单击此处编辑母版文本样式"/>
  <p:tag name="KSO_WM_UNIT_TYPE" val="h_a"/>
  <p:tag name="KSO_WM_UNIT_VALUE" val="19"/>
</p:tagLst>
</file>

<file path=ppt/tags/tag8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h_f*1_1"/>
  <p:tag name="KSO_WM_UNIT_INDEX" val="1_1"/>
  <p:tag name="KSO_WM_UNIT_LAYERLEVEL" val="1_1"/>
  <p:tag name="KSO_WM_UNIT_NOCLEAR" val="0"/>
  <p:tag name="KSO_WM_UNIT_PRESET_TEXT" val="单击此处编辑母版文本样式 二级 三级 四级 五级"/>
  <p:tag name="KSO_WM_UNIT_SUBTYPE" val="a"/>
  <p:tag name="KSO_WM_UNIT_TYPE" val="h_f"/>
  <p:tag name="KSO_WM_UNIT_VALUE" val="128"/>
</p:tagLst>
</file>

<file path=ppt/tags/tag8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h_a*2_1"/>
  <p:tag name="KSO_WM_UNIT_INDEX" val="2_1"/>
  <p:tag name="KSO_WM_UNIT_ISCONTENTSTITLE" val="0"/>
  <p:tag name="KSO_WM_UNIT_ISNUMDGMTITLE" val="0"/>
  <p:tag name="KSO_WM_UNIT_LAYERLEVEL" val="1_1"/>
  <p:tag name="KSO_WM_UNIT_NOCLEAR" val="0"/>
  <p:tag name="KSO_WM_UNIT_PRESET_TEXT" val="单击此处编辑母版文本样式"/>
  <p:tag name="KSO_WM_UNIT_TYPE" val="h_a"/>
  <p:tag name="KSO_WM_UNIT_VALUE" val="19"/>
</p:tagLst>
</file>

<file path=ppt/tags/tag8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h_f*2_1"/>
  <p:tag name="KSO_WM_UNIT_INDEX" val="2_1"/>
  <p:tag name="KSO_WM_UNIT_LAYERLEVEL" val="1_1"/>
  <p:tag name="KSO_WM_UNIT_NOCLEAR" val="0"/>
  <p:tag name="KSO_WM_UNIT_PRESET_TEXT" val="单击此处编辑母版文本样式 二级 三级 四级 五级"/>
  <p:tag name="KSO_WM_UNIT_SUBTYPE" val="a"/>
  <p:tag name="KSO_WM_UNIT_TYPE" val="h_f"/>
  <p:tag name="KSO_WM_UNIT_VALUE" val="128"/>
</p:tagLst>
</file>

<file path=ppt/tags/tag8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8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8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9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20"/>
</p:tagLst>
</file>

<file path=ppt/tags/tag9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9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9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9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9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9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9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f*1"/>
  <p:tag name="KSO_WM_UNIT_INDEX" val="1"/>
  <p:tag name="KSO_WM_UNIT_LAYERLEVEL" val="1"/>
  <p:tag name="KSO_WM_UNIT_NOCLEAR" val="0"/>
  <p:tag name="KSO_WM_UNIT_PRESET_TEXT" val="单击此处编辑母版文本样式 二级 三级 四级 五级"/>
  <p:tag name="KSO_WM_UNIT_SUBTYPE" val="a"/>
  <p:tag name="KSO_WM_UNIT_TYPE" val="f"/>
  <p:tag name="KSO_WM_UNIT_VALUE" val="396"/>
</p:tagLst>
</file>

<file path=ppt/tags/tag9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9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10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10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20"/>
</p:tagLst>
</file>

<file path=ppt/tags/tag10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b*1"/>
  <p:tag name="KSO_WM_UNIT_INDEX" val="1"/>
  <p:tag name="KSO_WM_UNIT_ISCONTENTSTITLE" val="0"/>
  <p:tag name="KSO_WM_UNIT_ISNUMDGMTITLE" val="0"/>
  <p:tag name="KSO_WM_UNIT_LAYERLEVEL" val="1"/>
  <p:tag name="KSO_WM_UNIT_NOCLEAR" val="0"/>
  <p:tag name="KSO_WM_UNIT_PRESET_TEXT" val="单击此处编辑母版副标题样式"/>
  <p:tag name="KSO_WM_UNIT_TYPE" val="b"/>
  <p:tag name="KSO_WM_UNIT_VALUE" val="40"/>
</p:tagLst>
</file>

<file path=ppt/tags/tag10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10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10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10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2"/>
  <p:tag name="KSO_WM_UNIT_INDEX" val="2"/>
  <p:tag name="KSO_WM_UNIT_LAYERLEVEL" val="1"/>
  <p:tag name="KSO_WM_UNIT_TYPE" val="i"/>
</p:tagLst>
</file>

<file path=ppt/tags/tag10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3"/>
  <p:tag name="KSO_WM_UNIT_INDEX" val="3"/>
  <p:tag name="KSO_WM_UNIT_LAYERLEVEL" val="1"/>
  <p:tag name="KSO_WM_UNIT_TYPE" val="i"/>
</p:tagLst>
</file>

<file path=ppt/tags/tag10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4"/>
  <p:tag name="KSO_WM_UNIT_INDEX" val="4"/>
  <p:tag name="KSO_WM_UNIT_LAYERLEVEL" val="1"/>
  <p:tag name="KSO_WM_UNIT_TYPE" val="i"/>
</p:tagLst>
</file>

<file path=ppt/tags/tag10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5"/>
  <p:tag name="KSO_WM_UNIT_INDEX" val="5"/>
  <p:tag name="KSO_WM_UNIT_LAYERLEVEL" val="1"/>
  <p:tag name="KSO_WM_UNIT_TYPE" val="i"/>
</p:tagLst>
</file>

<file path=ppt/tags/tag11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6"/>
  <p:tag name="KSO_WM_UNIT_INDEX" val="6"/>
  <p:tag name="KSO_WM_UNIT_LAYERLEVEL" val="1"/>
  <p:tag name="KSO_WM_UNIT_TYPE" val="i"/>
</p:tagLst>
</file>

<file path=ppt/tags/tag11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7"/>
  <p:tag name="KSO_WM_UNIT_INDEX" val="7"/>
  <p:tag name="KSO_WM_UNIT_LAYERLEVEL" val="1"/>
  <p:tag name="KSO_WM_UNIT_TYPE" val="i"/>
</p:tagLst>
</file>

<file path=ppt/tags/tag11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8"/>
  <p:tag name="KSO_WM_UNIT_INDEX" val="8"/>
  <p:tag name="KSO_WM_UNIT_LAYERLEVEL" val="1"/>
  <p:tag name="KSO_WM_UNIT_TYPE" val="i"/>
</p:tagLst>
</file>

<file path=ppt/tags/tag11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9"/>
  <p:tag name="KSO_WM_UNIT_INDEX" val="9"/>
  <p:tag name="KSO_WM_UNIT_LAYERLEVEL" val="1"/>
  <p:tag name="KSO_WM_UNIT_TYPE" val="i"/>
</p:tagLst>
</file>

<file path=ppt/tags/tag11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10"/>
  <p:tag name="KSO_WM_UNIT_INDEX" val="10"/>
  <p:tag name="KSO_WM_UNIT_LAYERLEVEL" val="1"/>
  <p:tag name="KSO_WM_UNIT_TYPE" val="i"/>
</p:tagLst>
</file>

<file path=ppt/tags/tag11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11"/>
  <p:tag name="KSO_WM_UNIT_INDEX" val="11"/>
  <p:tag name="KSO_WM_UNIT_LAYERLEVEL" val="1"/>
  <p:tag name="KSO_WM_UNIT_TYPE" val="i"/>
</p:tagLst>
</file>

<file path=ppt/tags/tag11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12"/>
  <p:tag name="KSO_WM_UNIT_INDEX" val="12"/>
  <p:tag name="KSO_WM_UNIT_LAYERLEVEL" val="1"/>
  <p:tag name="KSO_WM_UNIT_TYPE" val="i"/>
</p:tagLst>
</file>

<file path=ppt/tags/tag11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13"/>
  <p:tag name="KSO_WM_UNIT_INDEX" val="13"/>
  <p:tag name="KSO_WM_UNIT_LAYERLEVEL" val="1"/>
  <p:tag name="KSO_WM_UNIT_TYPE" val="i"/>
</p:tagLst>
</file>

<file path=ppt/tags/tag11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14"/>
  <p:tag name="KSO_WM_UNIT_INDEX" val="14"/>
  <p:tag name="KSO_WM_UNIT_LAYERLEVEL" val="1"/>
  <p:tag name="KSO_WM_UNIT_TYPE" val="i"/>
</p:tagLst>
</file>

<file path=ppt/tags/tag11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15"/>
  <p:tag name="KSO_WM_UNIT_INDEX" val="15"/>
  <p:tag name="KSO_WM_UNIT_LAYERLEVEL" val="1"/>
  <p:tag name="KSO_WM_UNIT_TYPE" val="i"/>
</p:tagLst>
</file>

<file path=ppt/tags/tag12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30"/>
</p:tagLst>
</file>

<file path=ppt/tags/tag12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 name="KSO_WM_UNIT_NOCLEAR" val="0"/>
</p:tagLst>
</file>

<file path=ppt/tags/tag12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2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2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f*3"/>
  <p:tag name="KSO_WM_UNIT_INDEX" val="3"/>
  <p:tag name="KSO_WM_UNIT_LAYERLEVEL" val="1"/>
  <p:tag name="KSO_WM_UNIT_NOCLEAR" val="0"/>
  <p:tag name="KSO_WM_UNIT_PRESET_TEXT" val="公司名占位符"/>
  <p:tag name="KSO_WM_UNIT_SUBTYPE" val="g"/>
  <p:tag name="KSO_WM_UNIT_TYPE" val="f"/>
  <p:tag name="KSO_WM_UNIT_VALUE" val="81"/>
</p:tagLst>
</file>

<file path=ppt/tags/tag12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f*2"/>
  <p:tag name="KSO_WM_UNIT_INDEX" val="2"/>
  <p:tag name="KSO_WM_UNIT_LAYERLEVEL" val="1"/>
  <p:tag name="KSO_WM_UNIT_NOCLEAR" val="0"/>
  <p:tag name="KSO_WM_UNIT_PRESET_TEXT" val="日期时间占位符"/>
  <p:tag name="KSO_WM_UNIT_SUBTYPE" val="c"/>
  <p:tag name="KSO_WM_UNIT_TYPE" val="f"/>
  <p:tag name="KSO_WM_UNIT_VALUE" val="8"/>
</p:tagLst>
</file>

<file path=ppt/tags/tag12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f*5"/>
  <p:tag name="KSO_WM_UNIT_INDEX" val="5"/>
  <p:tag name="KSO_WM_UNIT_LAYERLEVEL" val="1"/>
  <p:tag name="KSO_WM_UNIT_NOCLEAR" val="0"/>
  <p:tag name="KSO_WM_UNIT_PRESET_TEXT" val="署名占位符"/>
  <p:tag name="KSO_WM_UNIT_SUBTYPE" val="b"/>
  <p:tag name="KSO_WM_UNIT_TYPE" val="f"/>
  <p:tag name="KSO_WM_UNIT_VALUE" val="8"/>
</p:tagLst>
</file>

<file path=ppt/tags/tag127.xml><?xml version="1.0" encoding="utf-8"?>
<p:tagLst xmlns:p="http://schemas.openxmlformats.org/presentationml/2006/main">
  <p:tag name="KSO_WM_BEAUTIFY_FLAG" val="#wm#"/>
  <p:tag name="KSO_WM_TAG_VERSION" val="1.0"/>
  <p:tag name="KSO_WM_TEMPLATE_CATEGORY" val="custom"/>
  <p:tag name="KSO_WM_TEMPLATE_INDEX" val="20230979"/>
  <p:tag name="KSO_WM_UNIT_COMPATIBLE" val="0"/>
  <p:tag name="KSO_WM_UNIT_DIAGRAM_ISNUMVISUAL" val="0"/>
  <p:tag name="KSO_WM_UNIT_DIAGRAM_ISREFERUNIT" val="0"/>
  <p:tag name="KSO_WM_UNIT_HIGHLIGHT" val="0"/>
  <p:tag name="KSO_WM_UNIT_ID" val="_0**"/>
  <p:tag name="KSO_WM_UNIT_ISCONTENTSTITLE" val="0"/>
  <p:tag name="KSO_WM_UNIT_ISNUMDGMTITLE" val="0"/>
  <p:tag name="KSO_WM_UNIT_LAYERLEVEL" val="1"/>
  <p:tag name="KSO_WM_UNIT_NOCLEAR" val="0"/>
</p:tagLst>
</file>

<file path=ppt/tags/tag128.xml><?xml version="1.0" encoding="utf-8"?>
<p:tagLst xmlns:p="http://schemas.openxmlformats.org/presentationml/2006/main">
  <p:tag name="KSO_WM_BEAUTIFY_FLAG" val="#wm#"/>
  <p:tag name="KSO_WM_TAG_VERSION" val="1.0"/>
  <p:tag name="KSO_WM_TEMPLATE_CATEGORY" val="custom"/>
  <p:tag name="KSO_WM_TEMPLATE_INDEX" val="20230979"/>
  <p:tag name="KSO_WM_UNIT_COMPATIBLE" val="0"/>
  <p:tag name="KSO_WM_UNIT_DIAGRAM_ISNUMVISUAL" val="0"/>
  <p:tag name="KSO_WM_UNIT_DIAGRAM_ISREFERUNIT" val="0"/>
  <p:tag name="KSO_WM_UNIT_HIGHLIGHT" val="0"/>
  <p:tag name="KSO_WM_UNIT_ID" val="_0**"/>
  <p:tag name="KSO_WM_UNIT_LAYERLEVEL" val="1"/>
  <p:tag name="KSO_WM_UNIT_NOCLEAR" val="0"/>
</p:tagLst>
</file>

<file path=ppt/tags/tag12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13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13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132.xml><?xml version="1.0" encoding="utf-8"?>
<p:tagLst xmlns:p="http://schemas.openxmlformats.org/presentationml/2006/main">
  <p:tag name="KSO_WM_BEAUTIFY_FLAG" val="#wm#"/>
  <p:tag name="KSO_WM_TAG_VERSION" val="1.0"/>
  <p:tag name="KSO_WM_TEMPLATE_CATEGORY" val="custom"/>
  <p:tag name="KSO_WM_TEMPLATE_COLOR_TYPE" val="0"/>
  <p:tag name="KSO_WM_TEMPLATE_INDEX" val="20230979"/>
  <p:tag name="KSO_WM_TEMPLATE_MASTER_TYPE" val="0"/>
  <p:tag name="KSO_WM_TEMPLATE_SUBCATEGORY" val="29"/>
  <p:tag name="KSO_WM_TEMPLATE_THUMBS_INDEX" val="1、9"/>
</p:tagLst>
</file>

<file path=ppt/tags/tag133.xml><?xml version="1.0" encoding="utf-8"?>
<p:tagLst xmlns:p="http://schemas.openxmlformats.org/presentationml/2006/main">
  <p:tag name="KSO_WM_BEAUTIFY_FLAG" val="#wm#"/>
  <p:tag name="KSO_WM_TAG_VERSION" val="1.0"/>
  <p:tag name="KSO_WM_TEMPLATE_CATEGORY" val="custom"/>
  <p:tag name="KSO_WM_TEMPLATE_INDEX" val="20230979"/>
  <p:tag name="KSO_WM_UNIT_COMPATIBLE" val="0"/>
  <p:tag name="KSO_WM_UNIT_DIAGRAM_ISNUMVISUAL" val="0"/>
  <p:tag name="KSO_WM_UNIT_DIAGRAM_ISREFERUNIT" val="0"/>
  <p:tag name="KSO_WM_UNIT_HIGHLIGHT" val="0"/>
  <p:tag name="KSO_WM_UNIT_ID" val="custom20230979_1*a*1"/>
  <p:tag name="KSO_WM_UNIT_INDEX" val="1"/>
  <p:tag name="KSO_WM_UNIT_ISCONTENTSTITLE" val="0"/>
  <p:tag name="KSO_WM_UNIT_ISNUMDGMTITLE" val="0"/>
  <p:tag name="KSO_WM_UNIT_LAYERLEVEL" val="1"/>
  <p:tag name="KSO_WM_UNIT_NOCLEAR" val="0"/>
  <p:tag name="KSO_WM_UNIT_PRESET_TEXT" val="单击此处添加文档 标题内容"/>
  <p:tag name="KSO_WM_UNIT_TYPE" val="a"/>
  <p:tag name="KSO_WM_UNIT_VALUE" val="30"/>
</p:tagLst>
</file>

<file path=ppt/tags/tag134.xml><?xml version="1.0" encoding="utf-8"?>
<p:tagLst xmlns:p="http://schemas.openxmlformats.org/presentationml/2006/main">
  <p:tag name="KSO_WM_BEAUTIFY_FLAG" val="#wm#"/>
  <p:tag name="KSO_WM_TAG_VERSION" val="1.0"/>
  <p:tag name="KSO_WM_TEMPLATE_CATEGORY" val="custom"/>
  <p:tag name="KSO_WM_TEMPLATE_INDEX" val="20230979"/>
  <p:tag name="KSO_WM_UNIT_COMPATIBLE" val="0"/>
  <p:tag name="KSO_WM_UNIT_DIAGRAM_ISNUMVISUAL" val="0"/>
  <p:tag name="KSO_WM_UNIT_DIAGRAM_ISREFERUNIT" val="0"/>
  <p:tag name="KSO_WM_UNIT_HIGHLIGHT" val="0"/>
  <p:tag name="KSO_WM_UNIT_ID" val="custom20230979_1*f*2"/>
  <p:tag name="KSO_WM_UNIT_INDEX" val="2"/>
  <p:tag name="KSO_WM_UNIT_LAYERLEVEL" val="1"/>
  <p:tag name="KSO_WM_UNIT_NOCLEAR" val="0"/>
  <p:tag name="KSO_WM_UNIT_PRESET_TEXT" val="YOUR LOGO"/>
  <p:tag name="KSO_WM_UNIT_SUBTYPE" val="g"/>
  <p:tag name="KSO_WM_UNIT_TYPE" val="f"/>
  <p:tag name="KSO_WM_UNIT_VALUE" val="36"/>
</p:tagLst>
</file>

<file path=ppt/tags/tag135.xml><?xml version="1.0" encoding="utf-8"?>
<p:tagLst xmlns:p="http://schemas.openxmlformats.org/presentationml/2006/main">
  <p:tag name="KSO_WM_BEAUTIFY_FLAG" val="#wm#"/>
  <p:tag name="KSO_WM_TAG_VERSION" val="1.0"/>
  <p:tag name="KSO_WM_TEMPLATE_CATEGORY" val="custom"/>
  <p:tag name="KSO_WM_TEMPLATE_INDEX" val="20230979"/>
  <p:tag name="KSO_WM_UNIT_COMPATIBLE" val="0"/>
  <p:tag name="KSO_WM_UNIT_DIAGRAM_ISNUMVISUAL" val="0"/>
  <p:tag name="KSO_WM_UNIT_DIAGRAM_ISREFERUNIT" val="0"/>
  <p:tag name="KSO_WM_UNIT_HIGHLIGHT" val="0"/>
  <p:tag name="KSO_WM_UNIT_ID" val="custom20230979_1*f*1"/>
  <p:tag name="KSO_WM_UNIT_INDEX" val="1"/>
  <p:tag name="KSO_WM_UNIT_LAYERLEVEL" val="1"/>
  <p:tag name="KSO_WM_UNIT_NOCLEAR" val="0"/>
  <p:tag name="KSO_WM_UNIT_PRESET_TEXT" val="汇报时间：20XX/XX/XX"/>
  <p:tag name="KSO_WM_UNIT_SUBTYPE" val="c"/>
  <p:tag name="KSO_WM_UNIT_TYPE" val="f"/>
  <p:tag name="KSO_WM_UNIT_VALUE" val="8"/>
</p:tagLst>
</file>

<file path=ppt/tags/tag136.xml><?xml version="1.0" encoding="utf-8"?>
<p:tagLst xmlns:p="http://schemas.openxmlformats.org/presentationml/2006/main">
  <p:tag name="KSO_WM_BEAUTIFY_FLAG" val="#wm#"/>
  <p:tag name="KSO_WM_TAG_VERSION" val="1.0"/>
  <p:tag name="KSO_WM_TEMPLATE_CATEGORY" val="custom"/>
  <p:tag name="KSO_WM_TEMPLATE_INDEX" val="20230979"/>
  <p:tag name="KSO_WM_UNIT_COMPATIBLE" val="0"/>
  <p:tag name="KSO_WM_UNIT_DIAGRAM_ISNUMVISUAL" val="0"/>
  <p:tag name="KSO_WM_UNIT_DIAGRAM_ISREFERUNIT" val="0"/>
  <p:tag name="KSO_WM_UNIT_HIGHLIGHT" val="0"/>
  <p:tag name="KSO_WM_UNIT_ID" val="custom20230979_1*f*3"/>
  <p:tag name="KSO_WM_UNIT_INDEX" val="3"/>
  <p:tag name="KSO_WM_UNIT_LAYERLEVEL" val="1"/>
  <p:tag name="KSO_WM_UNIT_NOCLEAR" val="0"/>
  <p:tag name="KSO_WM_UNIT_PRESET_TEXT" val="汇报人：WPS"/>
  <p:tag name="KSO_WM_UNIT_SUBTYPE" val="b"/>
  <p:tag name="KSO_WM_UNIT_TYPE" val="f"/>
  <p:tag name="KSO_WM_UNIT_VALUE" val="33"/>
</p:tagLst>
</file>

<file path=ppt/tags/tag137.xml><?xml version="1.0" encoding="utf-8"?>
<p:tagLst xmlns:p="http://schemas.openxmlformats.org/presentationml/2006/main">
  <p:tag name="KSO_WM_BEAUTIFY_FLAG" val="#wm#"/>
  <p:tag name="KSO_WM_SLIDE_ID" val="custom20230979_1"/>
  <p:tag name="KSO_WM_SLIDE_INDEX" val="1"/>
  <p:tag name="KSO_WM_SLIDE_ITEM_CNT" val="0"/>
  <p:tag name="KSO_WM_SLIDE_LAYOUT" val="a_f"/>
  <p:tag name="KSO_WM_SLIDE_LAYOUT_CNT" val="1_3"/>
  <p:tag name="KSO_WM_SLIDE_SUBTYPE" val="pureTxt"/>
  <p:tag name="KSO_WM_SLIDE_TYPE" val="title"/>
  <p:tag name="KSO_WM_TAG_VERSION" val="1.0"/>
  <p:tag name="KSO_WM_TEMPLATE_CATEGORY" val="custom"/>
  <p:tag name="KSO_WM_TEMPLATE_COLOR_TYPE" val="0"/>
  <p:tag name="KSO_WM_TEMPLATE_INDEX" val="20230979"/>
  <p:tag name="KSO_WM_TEMPLATE_MASTER_TYPE" val="0"/>
  <p:tag name="KSO_WM_TEMPLATE_SUBCATEGORY" val="29"/>
  <p:tag name="KSO_WM_TEMPLATE_THUMBS_INDEX" val="1、9"/>
</p:tagLst>
</file>

<file path=ppt/tags/tag138.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428.8,&quot;width&quot;:435}"/>
  <p:tag name="KSO_WM_TAG_VERSION" val="1.0"/>
  <p:tag name="KSO_WM_TEMPLATE_CATEGORY" val="custom"/>
  <p:tag name="KSO_WM_TEMPLATE_INDEX" val="20230979"/>
  <p:tag name="KSO_WM_UNIT_COMPATIBLE" val="0"/>
  <p:tag name="KSO_WM_UNIT_DIAGRAM_ISNUMVISUAL" val="0"/>
  <p:tag name="KSO_WM_UNIT_DIAGRAM_ISREFERUNIT" val="0"/>
  <p:tag name="KSO_WM_UNIT_HIGHLIGHT" val="0"/>
  <p:tag name="KSO_WM_UNIT_ID" val="custom20230979_6*l_h_i*1_1_1"/>
  <p:tag name="KSO_WM_UNIT_INDEX" val="1_1_1"/>
  <p:tag name="KSO_WM_UNIT_LAYERLEVEL" val="1_1_1"/>
  <p:tag name="KSO_WM_UNIT_PRESET_TEXT" val="1"/>
  <p:tag name="KSO_WM_UNIT_SUBTYPE" val="d"/>
  <p:tag name="KSO_WM_UNIT_TYPE" val="l_h_i"/>
</p:tagLst>
</file>

<file path=ppt/tags/tag13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8,&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428.8,&quot;width&quot;:435}"/>
  <p:tag name="KSO_WM_TAG_VERSION" val="1.0"/>
  <p:tag name="KSO_WM_TEMPLATE_CATEGORY" val="custom"/>
  <p:tag name="KSO_WM_TEMPLATE_INDEX" val="20230979"/>
  <p:tag name="KSO_WM_UNIT_COMPATIBLE" val="0"/>
  <p:tag name="KSO_WM_UNIT_DIAGRAM_ISNUMVISUAL" val="0"/>
  <p:tag name="KSO_WM_UNIT_DIAGRAM_ISREFERUNIT" val="0"/>
  <p:tag name="KSO_WM_UNIT_HIGHLIGHT" val="0"/>
  <p:tag name="KSO_WM_UNIT_ID" val="custom20230979_6*l_h_a*1_1_1"/>
  <p:tag name="KSO_WM_UNIT_INDEX" val="1_1_1"/>
  <p:tag name="KSO_WM_UNIT_ISCONTENTSTITLE" val="0"/>
  <p:tag name="KSO_WM_UNIT_ISNUMDGMTITLE" val="0"/>
  <p:tag name="KSO_WM_UNIT_LAYERLEVEL" val="1_1_1"/>
  <p:tag name="KSO_WM_UNIT_NOCLEAR" val="0"/>
  <p:tag name="KSO_WM_UNIT_PRESET_TEXT" val="单击添加目录项标题"/>
  <p:tag name="KSO_WM_UNIT_TYPE" val="l_h_a"/>
  <p:tag name="KSO_WM_UNIT_VALUE" val="10"/>
</p:tagLst>
</file>

<file path=ppt/tags/tag140.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428.8,&quot;width&quot;:435}"/>
  <p:tag name="KSO_WM_TAG_VERSION" val="1.0"/>
  <p:tag name="KSO_WM_TEMPLATE_CATEGORY" val="custom"/>
  <p:tag name="KSO_WM_TEMPLATE_INDEX" val="20230979"/>
  <p:tag name="KSO_WM_UNIT_COMPATIBLE" val="0"/>
  <p:tag name="KSO_WM_UNIT_DIAGRAM_ISNUMVISUAL" val="0"/>
  <p:tag name="KSO_WM_UNIT_DIAGRAM_ISREFERUNIT" val="0"/>
  <p:tag name="KSO_WM_UNIT_HIGHLIGHT" val="0"/>
  <p:tag name="KSO_WM_UNIT_ID" val="custom20230979_6*l_h_i*1_2_1"/>
  <p:tag name="KSO_WM_UNIT_INDEX" val="1_2_1"/>
  <p:tag name="KSO_WM_UNIT_LAYERLEVEL" val="1_1_1"/>
  <p:tag name="KSO_WM_UNIT_PRESET_TEXT" val="2"/>
  <p:tag name="KSO_WM_UNIT_SUBTYPE" val="d"/>
  <p:tag name="KSO_WM_UNIT_TYPE" val="l_h_i"/>
</p:tagLst>
</file>

<file path=ppt/tags/tag14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8,&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428.8,&quot;width&quot;:435}"/>
  <p:tag name="KSO_WM_TAG_VERSION" val="1.0"/>
  <p:tag name="KSO_WM_TEMPLATE_CATEGORY" val="custom"/>
  <p:tag name="KSO_WM_TEMPLATE_INDEX" val="20230979"/>
  <p:tag name="KSO_WM_UNIT_COMPATIBLE" val="0"/>
  <p:tag name="KSO_WM_UNIT_DIAGRAM_ISNUMVISUAL" val="0"/>
  <p:tag name="KSO_WM_UNIT_DIAGRAM_ISREFERUNIT" val="0"/>
  <p:tag name="KSO_WM_UNIT_HIGHLIGHT" val="0"/>
  <p:tag name="KSO_WM_UNIT_ID" val="custom20230979_6*l_h_a*1_2_1"/>
  <p:tag name="KSO_WM_UNIT_INDEX" val="1_2_1"/>
  <p:tag name="KSO_WM_UNIT_ISCONTENTSTITLE" val="0"/>
  <p:tag name="KSO_WM_UNIT_ISNUMDGMTITLE" val="0"/>
  <p:tag name="KSO_WM_UNIT_LAYERLEVEL" val="1_1_1"/>
  <p:tag name="KSO_WM_UNIT_NOCLEAR" val="0"/>
  <p:tag name="KSO_WM_UNIT_PRESET_TEXT" val="单击添加目录项标题"/>
  <p:tag name="KSO_WM_UNIT_TYPE" val="l_h_a"/>
  <p:tag name="KSO_WM_UNIT_VALUE" val="10"/>
</p:tagLst>
</file>

<file path=ppt/tags/tag142.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428.8,&quot;width&quot;:435}"/>
  <p:tag name="KSO_WM_TAG_VERSION" val="1.0"/>
  <p:tag name="KSO_WM_TEMPLATE_CATEGORY" val="custom"/>
  <p:tag name="KSO_WM_TEMPLATE_INDEX" val="20230979"/>
  <p:tag name="KSO_WM_UNIT_COMPATIBLE" val="0"/>
  <p:tag name="KSO_WM_UNIT_DIAGRAM_ISNUMVISUAL" val="0"/>
  <p:tag name="KSO_WM_UNIT_DIAGRAM_ISREFERUNIT" val="0"/>
  <p:tag name="KSO_WM_UNIT_HIGHLIGHT" val="0"/>
  <p:tag name="KSO_WM_UNIT_ID" val="custom20230979_6*l_h_i*1_3_1"/>
  <p:tag name="KSO_WM_UNIT_INDEX" val="1_3_1"/>
  <p:tag name="KSO_WM_UNIT_LAYERLEVEL" val="1_1_1"/>
  <p:tag name="KSO_WM_UNIT_PRESET_TEXT" val="3"/>
  <p:tag name="KSO_WM_UNIT_SUBTYPE" val="d"/>
  <p:tag name="KSO_WM_UNIT_TYPE" val="l_h_i"/>
</p:tagLst>
</file>

<file path=ppt/tags/tag14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8,&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428.8,&quot;width&quot;:435}"/>
  <p:tag name="KSO_WM_TAG_VERSION" val="1.0"/>
  <p:tag name="KSO_WM_TEMPLATE_CATEGORY" val="custom"/>
  <p:tag name="KSO_WM_TEMPLATE_INDEX" val="20230979"/>
  <p:tag name="KSO_WM_UNIT_COMPATIBLE" val="0"/>
  <p:tag name="KSO_WM_UNIT_DIAGRAM_ISNUMVISUAL" val="0"/>
  <p:tag name="KSO_WM_UNIT_DIAGRAM_ISREFERUNIT" val="0"/>
  <p:tag name="KSO_WM_UNIT_HIGHLIGHT" val="0"/>
  <p:tag name="KSO_WM_UNIT_ID" val="custom20230979_6*l_h_a*1_3_1"/>
  <p:tag name="KSO_WM_UNIT_INDEX" val="1_3_1"/>
  <p:tag name="KSO_WM_UNIT_ISCONTENTSTITLE" val="0"/>
  <p:tag name="KSO_WM_UNIT_ISNUMDGMTITLE" val="0"/>
  <p:tag name="KSO_WM_UNIT_LAYERLEVEL" val="1_1_1"/>
  <p:tag name="KSO_WM_UNIT_NOCLEAR" val="0"/>
  <p:tag name="KSO_WM_UNIT_PRESET_TEXT" val="单击添加目录项标题"/>
  <p:tag name="KSO_WM_UNIT_TYPE" val="l_h_a"/>
  <p:tag name="KSO_WM_UNIT_VALUE" val="10"/>
</p:tagLst>
</file>

<file path=ppt/tags/tag144.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428.8,&quot;width&quot;:435}"/>
  <p:tag name="KSO_WM_TAG_VERSION" val="1.0"/>
  <p:tag name="KSO_WM_TEMPLATE_CATEGORY" val="custom"/>
  <p:tag name="KSO_WM_TEMPLATE_INDEX" val="20230979"/>
  <p:tag name="KSO_WM_UNIT_COMPATIBLE" val="0"/>
  <p:tag name="KSO_WM_UNIT_DIAGRAM_ISNUMVISUAL" val="0"/>
  <p:tag name="KSO_WM_UNIT_DIAGRAM_ISREFERUNIT" val="0"/>
  <p:tag name="KSO_WM_UNIT_HIGHLIGHT" val="0"/>
  <p:tag name="KSO_WM_UNIT_ID" val="custom20230979_6*l_h_i*1_4_1"/>
  <p:tag name="KSO_WM_UNIT_INDEX" val="1_4_1"/>
  <p:tag name="KSO_WM_UNIT_LAYERLEVEL" val="1_1_1"/>
  <p:tag name="KSO_WM_UNIT_PRESET_TEXT" val="4"/>
  <p:tag name="KSO_WM_UNIT_SUBTYPE" val="d"/>
  <p:tag name="KSO_WM_UNIT_TYPE" val="l_h_i"/>
</p:tagLst>
</file>

<file path=ppt/tags/tag14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8,&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428.8,&quot;width&quot;:435}"/>
  <p:tag name="KSO_WM_TAG_VERSION" val="1.0"/>
  <p:tag name="KSO_WM_TEMPLATE_CATEGORY" val="custom"/>
  <p:tag name="KSO_WM_TEMPLATE_INDEX" val="20230979"/>
  <p:tag name="KSO_WM_UNIT_COMPATIBLE" val="0"/>
  <p:tag name="KSO_WM_UNIT_DIAGRAM_ISNUMVISUAL" val="0"/>
  <p:tag name="KSO_WM_UNIT_DIAGRAM_ISREFERUNIT" val="0"/>
  <p:tag name="KSO_WM_UNIT_HIGHLIGHT" val="0"/>
  <p:tag name="KSO_WM_UNIT_ID" val="custom20230979_6*l_h_a*1_4_1"/>
  <p:tag name="KSO_WM_UNIT_INDEX" val="1_4_1"/>
  <p:tag name="KSO_WM_UNIT_ISCONTENTSTITLE" val="0"/>
  <p:tag name="KSO_WM_UNIT_ISNUMDGMTITLE" val="0"/>
  <p:tag name="KSO_WM_UNIT_LAYERLEVEL" val="1_1_1"/>
  <p:tag name="KSO_WM_UNIT_NOCLEAR" val="0"/>
  <p:tag name="KSO_WM_UNIT_PRESET_TEXT" val="单击添加目录项标题"/>
  <p:tag name="KSO_WM_UNIT_TYPE" val="l_h_a"/>
  <p:tag name="KSO_WM_UNIT_VALUE" val="10"/>
</p:tagLst>
</file>

<file path=ppt/tags/tag146.xml><?xml version="1.0" encoding="utf-8"?>
<p:tagLst xmlns:p="http://schemas.openxmlformats.org/presentationml/2006/main">
  <p:tag name="KSO_WM_BEAUTIFY_FLAG" val="#wm#"/>
  <p:tag name="KSO_WM_DIAGRAM_GROUP_CODE" val="l1-1"/>
  <p:tag name="KSO_WM_TAG_VERSION" val="1.0"/>
  <p:tag name="KSO_WM_TEMPLATE_CATEGORY" val="custom"/>
  <p:tag name="KSO_WM_TEMPLATE_INDEX" val="20230979"/>
  <p:tag name="KSO_WM_UNIT_COMPATIBLE" val="0"/>
  <p:tag name="KSO_WM_UNIT_DIAGRAM_ISNUMVISUAL" val="0"/>
  <p:tag name="KSO_WM_UNIT_DIAGRAM_ISREFERUNIT" val="0"/>
  <p:tag name="KSO_WM_UNIT_HIGHLIGHT" val="0"/>
  <p:tag name="KSO_WM_UNIT_ID" val="custom20230979_6*a*1"/>
  <p:tag name="KSO_WM_UNIT_INDEX" val="1"/>
  <p:tag name="KSO_WM_UNIT_ISCONTENTSTITLE" val="1"/>
  <p:tag name="KSO_WM_UNIT_ISNUMDGMTITLE" val="0"/>
  <p:tag name="KSO_WM_UNIT_LAYERLEVEL" val="1"/>
  <p:tag name="KSO_WM_UNIT_NOCLEAR" val="0"/>
  <p:tag name="KSO_WM_UNIT_PRESET_TEXT" val="目录"/>
  <p:tag name="KSO_WM_UNIT_TYPE" val="a"/>
  <p:tag name="KSO_WM_UNIT_VALUE" val="3"/>
</p:tagLst>
</file>

<file path=ppt/tags/tag147.xml><?xml version="1.0" encoding="utf-8"?>
<p:tagLst xmlns:p="http://schemas.openxmlformats.org/presentationml/2006/main">
  <p:tag name="KSO_WM_BEAUTIFY_FLAG" val="#wm#"/>
  <p:tag name="KSO_WM_DIAGRAM_GROUP_CODE" val="l1-1"/>
  <p:tag name="KSO_WM_TAG_VERSION" val="1.0"/>
  <p:tag name="KSO_WM_TEMPLATE_CATEGORY" val="custom"/>
  <p:tag name="KSO_WM_TEMPLATE_INDEX" val="20230979"/>
  <p:tag name="KSO_WM_UNIT_COMPATIBLE" val="0"/>
  <p:tag name="KSO_WM_UNIT_DIAGRAM_ISNUMVISUAL" val="0"/>
  <p:tag name="KSO_WM_UNIT_DIAGRAM_ISREFERUNIT" val="0"/>
  <p:tag name="KSO_WM_UNIT_HIGHLIGHT" val="0"/>
  <p:tag name="KSO_WM_UNIT_ID" val="custom20230979_6*b*1"/>
  <p:tag name="KSO_WM_UNIT_INDEX" val="1"/>
  <p:tag name="KSO_WM_UNIT_ISCONTENTSTITLE" val="0"/>
  <p:tag name="KSO_WM_UNIT_ISNUMDGMTITLE" val="0"/>
  <p:tag name="KSO_WM_UNIT_LAYERLEVEL" val="1"/>
  <p:tag name="KSO_WM_UNIT_NOCLEAR" val="0"/>
  <p:tag name="KSO_WM_UNIT_PRESET_TEXT" val="CONTENTS"/>
  <p:tag name="KSO_WM_UNIT_TYPE" val="b"/>
  <p:tag name="KSO_WM_UNIT_VALUE" val="10"/>
</p:tagLst>
</file>

<file path=ppt/tags/tag148.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428.8,&quot;width&quot;:435}"/>
  <p:tag name="KSO_WM_TAG_VERSION" val="1.0"/>
  <p:tag name="KSO_WM_TEMPLATE_CATEGORY" val="custom"/>
  <p:tag name="KSO_WM_TEMPLATE_INDEX" val="20230979"/>
  <p:tag name="KSO_WM_UNIT_COMPATIBLE" val="0"/>
  <p:tag name="KSO_WM_UNIT_DIAGRAM_ISNUMVISUAL" val="0"/>
  <p:tag name="KSO_WM_UNIT_DIAGRAM_ISREFERUNIT" val="0"/>
  <p:tag name="KSO_WM_UNIT_HIGHLIGHT" val="0"/>
  <p:tag name="KSO_WM_UNIT_ID" val="custom20230979_6*l_h_i*1_5_1"/>
  <p:tag name="KSO_WM_UNIT_INDEX" val="1_5_1"/>
  <p:tag name="KSO_WM_UNIT_LAYERLEVEL" val="1_1_1"/>
  <p:tag name="KSO_WM_UNIT_PRESET_TEXT" val="5"/>
  <p:tag name="KSO_WM_UNIT_SUBTYPE" val="d"/>
  <p:tag name="KSO_WM_UNIT_TYPE" val="l_h_i"/>
</p:tagLst>
</file>

<file path=ppt/tags/tag14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8,&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428.8,&quot;width&quot;:435}"/>
  <p:tag name="KSO_WM_TAG_VERSION" val="1.0"/>
  <p:tag name="KSO_WM_TEMPLATE_CATEGORY" val="custom"/>
  <p:tag name="KSO_WM_TEMPLATE_INDEX" val="20230979"/>
  <p:tag name="KSO_WM_UNIT_COMPATIBLE" val="0"/>
  <p:tag name="KSO_WM_UNIT_DIAGRAM_ISNUMVISUAL" val="0"/>
  <p:tag name="KSO_WM_UNIT_DIAGRAM_ISREFERUNIT" val="0"/>
  <p:tag name="KSO_WM_UNIT_HIGHLIGHT" val="0"/>
  <p:tag name="KSO_WM_UNIT_ID" val="custom20230979_6*l_h_a*1_5_1"/>
  <p:tag name="KSO_WM_UNIT_INDEX" val="1_5_1"/>
  <p:tag name="KSO_WM_UNIT_ISCONTENTSTITLE" val="0"/>
  <p:tag name="KSO_WM_UNIT_ISNUMDGMTITLE" val="0"/>
  <p:tag name="KSO_WM_UNIT_LAYERLEVEL" val="1_1_1"/>
  <p:tag name="KSO_WM_UNIT_NOCLEAR" val="0"/>
  <p:tag name="KSO_WM_UNIT_PRESET_TEXT" val="单击添加目录项标题"/>
  <p:tag name="KSO_WM_UNIT_TYPE" val="l_h_a"/>
  <p:tag name="KSO_WM_UNIT_VALUE" val="10"/>
</p:tagLst>
</file>

<file path=ppt/tags/tag150.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428.8,&quot;width&quot;:435}"/>
  <p:tag name="KSO_WM_TAG_VERSION" val="1.0"/>
  <p:tag name="KSO_WM_TEMPLATE_CATEGORY" val="custom"/>
  <p:tag name="KSO_WM_TEMPLATE_INDEX" val="20230979"/>
  <p:tag name="KSO_WM_UNIT_COMPATIBLE" val="0"/>
  <p:tag name="KSO_WM_UNIT_DIAGRAM_ISNUMVISUAL" val="0"/>
  <p:tag name="KSO_WM_UNIT_DIAGRAM_ISREFERUNIT" val="0"/>
  <p:tag name="KSO_WM_UNIT_HIGHLIGHT" val="0"/>
  <p:tag name="KSO_WM_UNIT_ID" val="custom20230979_6*l_h_i*1_6_1"/>
  <p:tag name="KSO_WM_UNIT_INDEX" val="1_6_1"/>
  <p:tag name="KSO_WM_UNIT_LAYERLEVEL" val="1_1_1"/>
  <p:tag name="KSO_WM_UNIT_PRESET_TEXT" val="6"/>
  <p:tag name="KSO_WM_UNIT_SUBTYPE" val="d"/>
  <p:tag name="KSO_WM_UNIT_TYPE" val="l_h_i"/>
</p:tagLst>
</file>

<file path=ppt/tags/tag15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8,&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428.8,&quot;width&quot;:435}"/>
  <p:tag name="KSO_WM_TAG_VERSION" val="1.0"/>
  <p:tag name="KSO_WM_TEMPLATE_CATEGORY" val="custom"/>
  <p:tag name="KSO_WM_TEMPLATE_INDEX" val="20230979"/>
  <p:tag name="KSO_WM_UNIT_COMPATIBLE" val="0"/>
  <p:tag name="KSO_WM_UNIT_DIAGRAM_ISNUMVISUAL" val="0"/>
  <p:tag name="KSO_WM_UNIT_DIAGRAM_ISREFERUNIT" val="0"/>
  <p:tag name="KSO_WM_UNIT_HIGHLIGHT" val="0"/>
  <p:tag name="KSO_WM_UNIT_ID" val="custom20230979_6*l_h_a*1_6_1"/>
  <p:tag name="KSO_WM_UNIT_INDEX" val="1_6_1"/>
  <p:tag name="KSO_WM_UNIT_ISCONTENTSTITLE" val="0"/>
  <p:tag name="KSO_WM_UNIT_ISNUMDGMTITLE" val="0"/>
  <p:tag name="KSO_WM_UNIT_LAYERLEVEL" val="1_1_1"/>
  <p:tag name="KSO_WM_UNIT_NOCLEAR" val="0"/>
  <p:tag name="KSO_WM_UNIT_PRESET_TEXT" val="单击添加目录项标题"/>
  <p:tag name="KSO_WM_UNIT_TYPE" val="l_h_a"/>
  <p:tag name="KSO_WM_UNIT_VALUE" val="10"/>
</p:tagLst>
</file>

<file path=ppt/tags/tag152.xml><?xml version="1.0" encoding="utf-8"?>
<p:tagLst xmlns:p="http://schemas.openxmlformats.org/presentationml/2006/main">
  <p:tag name="KSO_WM_BEAUTIFY_FLAG" val="#wm#"/>
  <p:tag name="KSO_WM_DIAGRAM_GROUP_CODE" val="l1-1"/>
  <p:tag name="KSO_WM_SLIDE_DIAGTYPE" val="l"/>
  <p:tag name="KSO_WM_SLIDE_ID" val="custom20230979_6"/>
  <p:tag name="KSO_WM_SLIDE_INDEX" val="6"/>
  <p:tag name="KSO_WM_SLIDE_ITEM_CNT" val="6"/>
  <p:tag name="KSO_WM_SLIDE_LAYOUT" val="a_b_l"/>
  <p:tag name="KSO_WM_SLIDE_LAYOUT_CNT" val="1_1_1"/>
  <p:tag name="KSO_WM_SLIDE_SUBTYPE" val="diag"/>
  <p:tag name="KSO_WM_SLIDE_TYPE" val="contents"/>
  <p:tag name="KSO_WM_TAG_VERSION" val="1.0"/>
  <p:tag name="KSO_WM_TEMPLATE_CATEGORY" val="custom"/>
  <p:tag name="KSO_WM_TEMPLATE_COLOR_TYPE" val="0"/>
  <p:tag name="KSO_WM_TEMPLATE_INDEX" val="20230979"/>
  <p:tag name="KSO_WM_TEMPLATE_MASTER_TYPE" val="0"/>
  <p:tag name="KSO_WM_TEMPLATE_SUBCATEGORY" val="29"/>
</p:tagLst>
</file>

<file path=ppt/tags/tag153.xml><?xml version="1.0" encoding="utf-8"?>
<p:tagLst xmlns:p="http://schemas.openxmlformats.org/presentationml/2006/main">
  <p:tag name="KSO_WM_BEAUTIFY_FLAG" val="#wm#"/>
  <p:tag name="KSO_WM_TAG_VERSION" val="1.0"/>
  <p:tag name="KSO_WM_TEMPLATE_CATEGORY" val="custom"/>
  <p:tag name="KSO_WM_TEMPLATE_INDEX" val="20230979"/>
  <p:tag name="KSO_WM_UNIT_COMPATIBLE" val="0"/>
  <p:tag name="KSO_WM_UNIT_DIAGRAM_ISNUMVISUAL" val="0"/>
  <p:tag name="KSO_WM_UNIT_DIAGRAM_ISREFERUNIT" val="0"/>
  <p:tag name="KSO_WM_UNIT_HIGHLIGHT" val="0"/>
  <p:tag name="KSO_WM_UNIT_ID" val="custom20230979_7*a*1"/>
  <p:tag name="KSO_WM_UNIT_INDEX" val="1"/>
  <p:tag name="KSO_WM_UNIT_ISCONTENTSTITLE" val="0"/>
  <p:tag name="KSO_WM_UNIT_ISNUMDGMTITLE" val="0"/>
  <p:tag name="KSO_WM_UNIT_LAYERLEVEL" val="1"/>
  <p:tag name="KSO_WM_UNIT_NOCLEAR" val="0"/>
  <p:tag name="KSO_WM_UNIT_PRESET_TEXT" val="单击此处添加章节标题"/>
  <p:tag name="KSO_WM_UNIT_TYPE" val="a"/>
  <p:tag name="KSO_WM_UNIT_VALUE" val="14"/>
</p:tagLst>
</file>

<file path=ppt/tags/tag154.xml><?xml version="1.0" encoding="utf-8"?>
<p:tagLst xmlns:p="http://schemas.openxmlformats.org/presentationml/2006/main">
  <p:tag name="KSO_WM_BEAUTIFY_FLAG" val="#wm#"/>
  <p:tag name="KSO_WM_TAG_VERSION" val="1.0"/>
  <p:tag name="KSO_WM_TEMPLATE_CATEGORY" val="custom"/>
  <p:tag name="KSO_WM_TEMPLATE_INDEX" val="20230979"/>
  <p:tag name="KSO_WM_UNIT_COMPATIBLE" val="1"/>
  <p:tag name="KSO_WM_UNIT_DIAGRAM_ISNUMVISUAL" val="0"/>
  <p:tag name="KSO_WM_UNIT_DIAGRAM_ISREFERUNIT" val="0"/>
  <p:tag name="KSO_WM_UNIT_HIGHLIGHT" val="0"/>
  <p:tag name="KSO_WM_UNIT_ID" val="custom20230979_7*e*1"/>
  <p:tag name="KSO_WM_UNIT_INDEX" val="1"/>
  <p:tag name="KSO_WM_UNIT_LAYERLEVEL" val="1"/>
  <p:tag name="KSO_WM_UNIT_NOCLEAR" val="0"/>
  <p:tag name="KSO_WM_UNIT_PRESET_TEXT" val="PART ONE"/>
  <p:tag name="KSO_WM_UNIT_TYPE" val="e"/>
  <p:tag name="KSO_WM_UNIT_VALUE" val="13"/>
</p:tagLst>
</file>

<file path=ppt/tags/tag155.xml><?xml version="1.0" encoding="utf-8"?>
<p:tagLst xmlns:p="http://schemas.openxmlformats.org/presentationml/2006/main">
  <p:tag name="KSO_WM_BEAUTIFY_FLAG" val="#wm#"/>
  <p:tag name="KSO_WM_SLIDE_ID" val="custom20230979_7"/>
  <p:tag name="KSO_WM_SLIDE_INDEX" val="7"/>
  <p:tag name="KSO_WM_SLIDE_ITEM_CNT" val="0"/>
  <p:tag name="KSO_WM_SLIDE_LAYOUT" val="a_e"/>
  <p:tag name="KSO_WM_SLIDE_LAYOUT_CNT" val="1_1"/>
  <p:tag name="KSO_WM_SLIDE_SUBTYPE" val="pureTxt"/>
  <p:tag name="KSO_WM_SLIDE_TYPE" val="sectionTitle"/>
  <p:tag name="KSO_WM_TAG_VERSION" val="1.0"/>
  <p:tag name="KSO_WM_TEMPLATE_CATEGORY" val="custom"/>
  <p:tag name="KSO_WM_TEMPLATE_COLOR_TYPE" val="0"/>
  <p:tag name="KSO_WM_TEMPLATE_INDEX" val="20230979"/>
  <p:tag name="KSO_WM_TEMPLATE_MASTER_TYPE" val="0"/>
  <p:tag name="KSO_WM_TEMPLATE_SUBCATEGORY" val="29"/>
</p:tagLst>
</file>

<file path=ppt/tags/tag156.xml><?xml version="1.0" encoding="utf-8"?>
<p:tagLst xmlns:p="http://schemas.openxmlformats.org/presentationml/2006/main">
  <p:tag name="KSO_WM_BEAUTIFY_FLAG" val="#wm#"/>
  <p:tag name="KSO_WM_TAG_VERSION" val="1.0"/>
  <p:tag name="KSO_WM_TEMPLATE_CATEGORY" val="custom"/>
  <p:tag name="KSO_WM_TEMPLATE_INDEX" val="20230979"/>
  <p:tag name="KSO_WM_UNIT_COMPATIBLE" val="0"/>
  <p:tag name="KSO_WM_UNIT_DIAGRAM_ISNUMVISUAL" val="0"/>
  <p:tag name="KSO_WM_UNIT_DIAGRAM_ISREFERUNIT" val="0"/>
  <p:tag name="KSO_WM_UNIT_HIGHLIGHT" val="0"/>
  <p:tag name="KSO_WM_UNIT_ID" val="custom20230979_7*a*1"/>
  <p:tag name="KSO_WM_UNIT_INDEX" val="1"/>
  <p:tag name="KSO_WM_UNIT_ISCONTENTSTITLE" val="0"/>
  <p:tag name="KSO_WM_UNIT_ISNUMDGMTITLE" val="0"/>
  <p:tag name="KSO_WM_UNIT_LAYERLEVEL" val="1"/>
  <p:tag name="KSO_WM_UNIT_NOCLEAR" val="0"/>
  <p:tag name="KSO_WM_UNIT_PRESET_TEXT" val="单击此处添加章节标题"/>
  <p:tag name="KSO_WM_UNIT_TYPE" val="a"/>
  <p:tag name="KSO_WM_UNIT_VALUE" val="14"/>
</p:tagLst>
</file>

<file path=ppt/tags/tag157.xml><?xml version="1.0" encoding="utf-8"?>
<p:tagLst xmlns:p="http://schemas.openxmlformats.org/presentationml/2006/main">
  <p:tag name="KSO_WM_BEAUTIFY_FLAG" val="#wm#"/>
  <p:tag name="KSO_WM_TAG_VERSION" val="1.0"/>
  <p:tag name="KSO_WM_TEMPLATE_CATEGORY" val="custom"/>
  <p:tag name="KSO_WM_TEMPLATE_INDEX" val="20230979"/>
  <p:tag name="KSO_WM_UNIT_COMPATIBLE" val="1"/>
  <p:tag name="KSO_WM_UNIT_DIAGRAM_ISNUMVISUAL" val="0"/>
  <p:tag name="KSO_WM_UNIT_DIAGRAM_ISREFERUNIT" val="0"/>
  <p:tag name="KSO_WM_UNIT_HIGHLIGHT" val="0"/>
  <p:tag name="KSO_WM_UNIT_ID" val="custom20230979_7*e*1"/>
  <p:tag name="KSO_WM_UNIT_INDEX" val="1"/>
  <p:tag name="KSO_WM_UNIT_LAYERLEVEL" val="1"/>
  <p:tag name="KSO_WM_UNIT_NOCLEAR" val="0"/>
  <p:tag name="KSO_WM_UNIT_PRESET_TEXT" val="PART TWO"/>
  <p:tag name="KSO_WM_UNIT_TYPE" val="e"/>
  <p:tag name="KSO_WM_UNIT_VALUE" val="13"/>
</p:tagLst>
</file>

<file path=ppt/tags/tag158.xml><?xml version="1.0" encoding="utf-8"?>
<p:tagLst xmlns:p="http://schemas.openxmlformats.org/presentationml/2006/main">
  <p:tag name="KSO_WM_BEAUTIFY_FLAG" val="#wm#"/>
  <p:tag name="KSO_WM_SLIDE_ID" val="custom20230979_7"/>
  <p:tag name="KSO_WM_SLIDE_INDEX" val="7"/>
  <p:tag name="KSO_WM_SLIDE_ITEM_CNT" val="0"/>
  <p:tag name="KSO_WM_SLIDE_LAYOUT" val="a_e"/>
  <p:tag name="KSO_WM_SLIDE_LAYOUT_CNT" val="1_1"/>
  <p:tag name="KSO_WM_SLIDE_SUBTYPE" val="pureTxt"/>
  <p:tag name="KSO_WM_SLIDE_TYPE" val="sectionTitle"/>
  <p:tag name="KSO_WM_TAG_VERSION" val="1.0"/>
  <p:tag name="KSO_WM_TEMPLATE_CATEGORY" val="custom"/>
  <p:tag name="KSO_WM_TEMPLATE_COLOR_TYPE" val="0"/>
  <p:tag name="KSO_WM_TEMPLATE_INDEX" val="20230979"/>
  <p:tag name="KSO_WM_TEMPLATE_MASTER_TYPE" val="0"/>
  <p:tag name="KSO_WM_TEMPLATE_SUBCATEGORY" val="29"/>
</p:tagLst>
</file>

<file path=ppt/tags/tag159.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600000023841857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7.102283464567,&quot;width&quot;:854.9522047244095}"/>
  <p:tag name="KSO_WM_TAG_VERSION" val="3.0"/>
  <p:tag name="KSO_WM_TEMPLATE_CATEGORY" val="diagram"/>
  <p:tag name="KSO_WM_TEMPLATE_INDEX" val="20231366"/>
  <p:tag name="KSO_WM_UNIT_COMPATIBLE" val="0"/>
  <p:tag name="KSO_WM_UNIT_DIAGRAM_ISNUMVISUAL" val="0"/>
  <p:tag name="KSO_WM_UNIT_DIAGRAM_ISREFERUNIT" val="0"/>
  <p:tag name="KSO_WM_UNIT_FILL_FORE_SCHEMECOLOR_INDEX" val="5"/>
  <p:tag name="KSO_WM_UNIT_HIGHLIGHT" val="0"/>
  <p:tag name="KSO_WM_UNIT_ID" val="diagram20231366_3*l_h_i*1_1_1"/>
  <p:tag name="KSO_WM_UNIT_INDEX" val="1_1_1"/>
  <p:tag name="KSO_WM_UNIT_LAYERLEVEL" val="1_1_1"/>
  <p:tag name="KSO_WM_UNIT_TYPE" val="l_h_i"/>
</p:tagLst>
</file>

<file path=ppt/tags/tag160.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7.102283464567,&quot;width&quot;:854.9522047244095}"/>
  <p:tag name="KSO_WM_TAG_VERSION" val="3.0"/>
  <p:tag name="KSO_WM_TEMPLATE_CATEGORY" val="diagram"/>
  <p:tag name="KSO_WM_TEMPLATE_INDEX" val="20231366"/>
  <p:tag name="KSO_WM_UNIT_COMPATIBLE" val="0"/>
  <p:tag name="KSO_WM_UNIT_DIAGRAM_ISNUMVISUAL" val="0"/>
  <p:tag name="KSO_WM_UNIT_DIAGRAM_ISREFERUNIT" val="0"/>
  <p:tag name="KSO_WM_UNIT_FILL_FORE_SCHEMECOLOR_INDEX" val="5"/>
  <p:tag name="KSO_WM_UNIT_HIGHLIGHT" val="0"/>
  <p:tag name="KSO_WM_UNIT_ID" val="diagram20231366_3*l_h_i*1_1_2"/>
  <p:tag name="KSO_WM_UNIT_INDEX" val="1_1_2"/>
  <p:tag name="KSO_WM_UNIT_LAYERLEVEL" val="1_1_1"/>
  <p:tag name="KSO_WM_UNIT_TYPE" val="l_h_i"/>
</p:tagLst>
</file>

<file path=ppt/tags/tag16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7.102283464567,&quot;width&quot;:854.9522047244095}"/>
  <p:tag name="KSO_WM_TAG_VERSION" val="3.0"/>
  <p:tag name="KSO_WM_TEMPLATE_CATEGORY" val="diagram"/>
  <p:tag name="KSO_WM_TEMPLATE_INDEX" val="20231366"/>
  <p:tag name="KSO_WM_UNIT_COMPATIBLE" val="0"/>
  <p:tag name="KSO_WM_UNIT_DIAGRAM_ISNUMVISUAL" val="0"/>
  <p:tag name="KSO_WM_UNIT_DIAGRAM_ISREFERUNIT" val="0"/>
  <p:tag name="KSO_WM_UNIT_HIGHLIGHT" val="0"/>
  <p:tag name="KSO_WM_UNIT_ID" val="diagram20231366_3*l_h_a*1_1_1"/>
  <p:tag name="KSO_WM_UNIT_INDEX" val="1_1_1"/>
  <p:tag name="KSO_WM_UNIT_ISCONTENTSTITLE" val="0"/>
  <p:tag name="KSO_WM_UNIT_ISNUMDGMTITLE" val="0"/>
  <p:tag name="KSO_WM_UNIT_LAYERLEVEL" val="1_1_1"/>
  <p:tag name="KSO_WM_UNIT_NOCLEAR" val="0"/>
  <p:tag name="KSO_WM_UNIT_PRESET_TEXT" val="添加标题"/>
  <p:tag name="KSO_WM_UNIT_TYPE" val="l_h_a"/>
</p:tagLst>
</file>

<file path=ppt/tags/tag162.xml><?xml version="1.0" encoding="utf-8"?>
<p:tagLst xmlns:p="http://schemas.openxmlformats.org/presentationml/2006/main">
  <p:tag name="KSO_WM_BEAUTIFY_FLAG" val="#wm#"/>
  <p:tag name="KSO_WM_DIAGRAM_COLOR_MATCH_VALUE" val="{&quot;shape&quot;:{&quot;fill&quot;:{&quot;solid&quot;:{&quot;brightness&quot;:0,&quot;colorType&quot;:1,&quot;foreColorIndex&quot;:6,&quot;transparency&quot;:0.600000023841857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7.102283464567,&quot;width&quot;:854.9522047244095}"/>
  <p:tag name="KSO_WM_TAG_VERSION" val="3.0"/>
  <p:tag name="KSO_WM_TEMPLATE_CATEGORY" val="diagram"/>
  <p:tag name="KSO_WM_TEMPLATE_INDEX" val="20231366"/>
  <p:tag name="KSO_WM_UNIT_COMPATIBLE" val="0"/>
  <p:tag name="KSO_WM_UNIT_DIAGRAM_ISNUMVISUAL" val="0"/>
  <p:tag name="KSO_WM_UNIT_DIAGRAM_ISREFERUNIT" val="0"/>
  <p:tag name="KSO_WM_UNIT_FILL_FORE_SCHEMECOLOR_INDEX" val="6"/>
  <p:tag name="KSO_WM_UNIT_HIGHLIGHT" val="0"/>
  <p:tag name="KSO_WM_UNIT_ID" val="diagram20231366_3*l_h_i*1_2_1"/>
  <p:tag name="KSO_WM_UNIT_INDEX" val="1_2_1"/>
  <p:tag name="KSO_WM_UNIT_LAYERLEVEL" val="1_1_1"/>
  <p:tag name="KSO_WM_UNIT_TYPE" val="l_h_i"/>
</p:tagLst>
</file>

<file path=ppt/tags/tag163.xml><?xml version="1.0" encoding="utf-8"?>
<p:tagLst xmlns:p="http://schemas.openxmlformats.org/presentationml/2006/main">
  <p:tag name="KSO_WM_BEAUTIFY_FLAG" val="#wm#"/>
  <p:tag name="KSO_WM_DIAGRAM_COLOR_MATCH_VALUE" val="{&quot;shape&quot;:{&quot;fill&quot;:{&quot;solid&quot;:{&quot;brightness&quot;:0,&quot;colorType&quot;:1,&quot;foreColorIndex&quot;: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7.102283464567,&quot;width&quot;:854.9522047244095}"/>
  <p:tag name="KSO_WM_TAG_VERSION" val="3.0"/>
  <p:tag name="KSO_WM_TEMPLATE_CATEGORY" val="diagram"/>
  <p:tag name="KSO_WM_TEMPLATE_INDEX" val="20231366"/>
  <p:tag name="KSO_WM_UNIT_COMPATIBLE" val="0"/>
  <p:tag name="KSO_WM_UNIT_DIAGRAM_ISNUMVISUAL" val="0"/>
  <p:tag name="KSO_WM_UNIT_DIAGRAM_ISREFERUNIT" val="0"/>
  <p:tag name="KSO_WM_UNIT_FILL_FORE_SCHEMECOLOR_INDEX" val="6"/>
  <p:tag name="KSO_WM_UNIT_HIGHLIGHT" val="0"/>
  <p:tag name="KSO_WM_UNIT_ID" val="diagram20231366_3*l_h_i*1_2_2"/>
  <p:tag name="KSO_WM_UNIT_INDEX" val="1_2_2"/>
  <p:tag name="KSO_WM_UNIT_LAYERLEVEL" val="1_1_1"/>
  <p:tag name="KSO_WM_UNIT_TYPE" val="l_h_i"/>
</p:tagLst>
</file>

<file path=ppt/tags/tag16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7.102283464567,&quot;width&quot;:854.9522047244095}"/>
  <p:tag name="KSO_WM_TAG_VERSION" val="3.0"/>
  <p:tag name="KSO_WM_TEMPLATE_CATEGORY" val="diagram"/>
  <p:tag name="KSO_WM_TEMPLATE_INDEX" val="20231366"/>
  <p:tag name="KSO_WM_UNIT_COMPATIBLE" val="0"/>
  <p:tag name="KSO_WM_UNIT_DIAGRAM_ISNUMVISUAL" val="0"/>
  <p:tag name="KSO_WM_UNIT_DIAGRAM_ISREFERUNIT" val="0"/>
  <p:tag name="KSO_WM_UNIT_HIGHLIGHT" val="0"/>
  <p:tag name="KSO_WM_UNIT_ID" val="diagram20231366_3*l_h_a*1_2_1"/>
  <p:tag name="KSO_WM_UNIT_INDEX" val="1_2_1"/>
  <p:tag name="KSO_WM_UNIT_ISCONTENTSTITLE" val="0"/>
  <p:tag name="KSO_WM_UNIT_ISNUMDGMTITLE" val="0"/>
  <p:tag name="KSO_WM_UNIT_LAYERLEVEL" val="1_1_1"/>
  <p:tag name="KSO_WM_UNIT_NOCLEAR" val="0"/>
  <p:tag name="KSO_WM_UNIT_PRESET_TEXT" val="添加标题"/>
  <p:tag name="KSO_WM_UNIT_TYPE" val="l_h_a"/>
</p:tagLst>
</file>

<file path=ppt/tags/tag165.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600000023841857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7.102283464567,&quot;width&quot;:854.9522047244095}"/>
  <p:tag name="KSO_WM_TAG_VERSION" val="3.0"/>
  <p:tag name="KSO_WM_TEMPLATE_CATEGORY" val="diagram"/>
  <p:tag name="KSO_WM_TEMPLATE_INDEX" val="20231366"/>
  <p:tag name="KSO_WM_UNIT_COMPATIBLE" val="0"/>
  <p:tag name="KSO_WM_UNIT_DIAGRAM_ISNUMVISUAL" val="0"/>
  <p:tag name="KSO_WM_UNIT_DIAGRAM_ISREFERUNIT" val="0"/>
  <p:tag name="KSO_WM_UNIT_FILL_FORE_SCHEMECOLOR_INDEX" val="7"/>
  <p:tag name="KSO_WM_UNIT_HIGHLIGHT" val="0"/>
  <p:tag name="KSO_WM_UNIT_ID" val="diagram20231366_3*l_h_i*1_3_1"/>
  <p:tag name="KSO_WM_UNIT_INDEX" val="1_3_1"/>
  <p:tag name="KSO_WM_UNIT_LAYERLEVEL" val="1_1_1"/>
  <p:tag name="KSO_WM_UNIT_TYPE" val="l_h_i"/>
</p:tagLst>
</file>

<file path=ppt/tags/tag166.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7.102283464567,&quot;width&quot;:854.9522047244095}"/>
  <p:tag name="KSO_WM_TAG_VERSION" val="3.0"/>
  <p:tag name="KSO_WM_TEMPLATE_CATEGORY" val="diagram"/>
  <p:tag name="KSO_WM_TEMPLATE_INDEX" val="20231366"/>
  <p:tag name="KSO_WM_UNIT_COMPATIBLE" val="0"/>
  <p:tag name="KSO_WM_UNIT_DIAGRAM_ISNUMVISUAL" val="0"/>
  <p:tag name="KSO_WM_UNIT_DIAGRAM_ISREFERUNIT" val="0"/>
  <p:tag name="KSO_WM_UNIT_FILL_FORE_SCHEMECOLOR_INDEX" val="7"/>
  <p:tag name="KSO_WM_UNIT_HIGHLIGHT" val="0"/>
  <p:tag name="KSO_WM_UNIT_ID" val="diagram20231366_3*l_h_i*1_3_2"/>
  <p:tag name="KSO_WM_UNIT_INDEX" val="1_3_2"/>
  <p:tag name="KSO_WM_UNIT_LAYERLEVEL" val="1_1_1"/>
  <p:tag name="KSO_WM_UNIT_TYPE" val="l_h_i"/>
</p:tagLst>
</file>

<file path=ppt/tags/tag16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7.102283464567,&quot;width&quot;:854.9522047244095}"/>
  <p:tag name="KSO_WM_TAG_VERSION" val="3.0"/>
  <p:tag name="KSO_WM_TEMPLATE_CATEGORY" val="diagram"/>
  <p:tag name="KSO_WM_TEMPLATE_INDEX" val="20231366"/>
  <p:tag name="KSO_WM_UNIT_COMPATIBLE" val="0"/>
  <p:tag name="KSO_WM_UNIT_DIAGRAM_ISNUMVISUAL" val="0"/>
  <p:tag name="KSO_WM_UNIT_DIAGRAM_ISREFERUNIT" val="0"/>
  <p:tag name="KSO_WM_UNIT_HIGHLIGHT" val="0"/>
  <p:tag name="KSO_WM_UNIT_ID" val="diagram20231366_3*l_h_a*1_3_1"/>
  <p:tag name="KSO_WM_UNIT_INDEX" val="1_3_1"/>
  <p:tag name="KSO_WM_UNIT_ISCONTENTSTITLE" val="0"/>
  <p:tag name="KSO_WM_UNIT_ISNUMDGMTITLE" val="0"/>
  <p:tag name="KSO_WM_UNIT_LAYERLEVEL" val="1_1_1"/>
  <p:tag name="KSO_WM_UNIT_NOCLEAR" val="0"/>
  <p:tag name="KSO_WM_UNIT_PRESET_TEXT" val="添加标题"/>
  <p:tag name="KSO_WM_UNIT_TYPE" val="l_h_a"/>
</p:tagLst>
</file>

<file path=ppt/tags/tag168.xml><?xml version="1.0" encoding="utf-8"?>
<p:tagLst xmlns:p="http://schemas.openxmlformats.org/presentationml/2006/main">
  <p:tag name="KSO_WM_BEAUTIFY_FLAG" val="#wm#"/>
  <p:tag name="KSO_WM_DIAGRAM_COLOR_MATCH_VALUE" val="{&quot;shape&quot;:{&quot;fill&quot;:{&quot;solid&quot;:{&quot;brightness&quot;:0,&quot;colorType&quot;:1,&quot;foreColorIndex&quot;:8,&quot;transparency&quot;:0.600000023841857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7.102283464567,&quot;width&quot;:854.9522047244095}"/>
  <p:tag name="KSO_WM_TAG_VERSION" val="3.0"/>
  <p:tag name="KSO_WM_TEMPLATE_CATEGORY" val="diagram"/>
  <p:tag name="KSO_WM_TEMPLATE_INDEX" val="20231366"/>
  <p:tag name="KSO_WM_UNIT_COMPATIBLE" val="0"/>
  <p:tag name="KSO_WM_UNIT_DIAGRAM_ISNUMVISUAL" val="0"/>
  <p:tag name="KSO_WM_UNIT_DIAGRAM_ISREFERUNIT" val="0"/>
  <p:tag name="KSO_WM_UNIT_FILL_FORE_SCHEMECOLOR_INDEX" val="8"/>
  <p:tag name="KSO_WM_UNIT_HIGHLIGHT" val="0"/>
  <p:tag name="KSO_WM_UNIT_ID" val="diagram20231366_3*l_h_i*1_4_1"/>
  <p:tag name="KSO_WM_UNIT_INDEX" val="1_4_1"/>
  <p:tag name="KSO_WM_UNIT_LAYERLEVEL" val="1_1_1"/>
  <p:tag name="KSO_WM_UNIT_TYPE" val="l_h_i"/>
</p:tagLst>
</file>

<file path=ppt/tags/tag169.xml><?xml version="1.0" encoding="utf-8"?>
<p:tagLst xmlns:p="http://schemas.openxmlformats.org/presentationml/2006/main">
  <p:tag name="KSO_WM_BEAUTIFY_FLAG" val="#wm#"/>
  <p:tag name="KSO_WM_DIAGRAM_COLOR_MATCH_VALUE" val="{&quot;shape&quot;:{&quot;fill&quot;:{&quot;solid&quot;:{&quot;brightness&quot;:0,&quot;colorType&quot;:1,&quot;foreColorIndex&quot;:8,&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7.102283464567,&quot;width&quot;:854.9522047244095}"/>
  <p:tag name="KSO_WM_TAG_VERSION" val="3.0"/>
  <p:tag name="KSO_WM_TEMPLATE_CATEGORY" val="diagram"/>
  <p:tag name="KSO_WM_TEMPLATE_INDEX" val="20231366"/>
  <p:tag name="KSO_WM_UNIT_COMPATIBLE" val="0"/>
  <p:tag name="KSO_WM_UNIT_DIAGRAM_ISNUMVISUAL" val="0"/>
  <p:tag name="KSO_WM_UNIT_DIAGRAM_ISREFERUNIT" val="0"/>
  <p:tag name="KSO_WM_UNIT_FILL_FORE_SCHEMECOLOR_INDEX" val="8"/>
  <p:tag name="KSO_WM_UNIT_HIGHLIGHT" val="0"/>
  <p:tag name="KSO_WM_UNIT_ID" val="diagram20231366_3*l_h_i*1_4_2"/>
  <p:tag name="KSO_WM_UNIT_INDEX" val="1_4_2"/>
  <p:tag name="KSO_WM_UNIT_LAYERLEVEL" val="1_1_1"/>
  <p:tag name="KSO_WM_UNIT_TYPE" val="l_h_i"/>
</p:tagLst>
</file>

<file path=ppt/tags/tag17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7.102283464567,&quot;width&quot;:854.9522047244095}"/>
  <p:tag name="KSO_WM_TAG_VERSION" val="3.0"/>
  <p:tag name="KSO_WM_TEMPLATE_CATEGORY" val="diagram"/>
  <p:tag name="KSO_WM_TEMPLATE_INDEX" val="20231366"/>
  <p:tag name="KSO_WM_UNIT_COMPATIBLE" val="0"/>
  <p:tag name="KSO_WM_UNIT_DIAGRAM_ISNUMVISUAL" val="0"/>
  <p:tag name="KSO_WM_UNIT_DIAGRAM_ISREFERUNIT" val="0"/>
  <p:tag name="KSO_WM_UNIT_HIGHLIGHT" val="0"/>
  <p:tag name="KSO_WM_UNIT_ID" val="diagram20231366_3*l_h_a*1_4_1"/>
  <p:tag name="KSO_WM_UNIT_INDEX" val="1_4_1"/>
  <p:tag name="KSO_WM_UNIT_ISCONTENTSTITLE" val="0"/>
  <p:tag name="KSO_WM_UNIT_ISNUMDGMTITLE" val="0"/>
  <p:tag name="KSO_WM_UNIT_LAYERLEVEL" val="1_1_1"/>
  <p:tag name="KSO_WM_UNIT_NOCLEAR" val="0"/>
  <p:tag name="KSO_WM_UNIT_PRESET_TEXT" val="添加标题"/>
  <p:tag name="KSO_WM_UNIT_TYPE" val="l_h_a"/>
</p:tagLst>
</file>

<file path=ppt/tags/tag171.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quot;colorType&quot;:1,&quot;foreColorIndex&quot;:5,&quot;transparency&quot;:0.699999988079071},&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i*1_1_1"/>
  <p:tag name="KSO_WM_UNIT_INDEX" val="1_1_1"/>
  <p:tag name="KSO_WM_UNIT_LAYERLEVEL" val="1_1_1"/>
  <p:tag name="KSO_WM_UNIT_TYPE" val="l_h_i"/>
</p:tagLst>
</file>

<file path=ppt/tags/tag172.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2,&quot;rgb&quot;:&quot;#4575f0&quot;,&quot;transparency&quot;:0.550000011920929},&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FILL_FORE_SCHEMECOLOR_INDEX" val="5"/>
  <p:tag name="KSO_WM_UNIT_HIGHLIGHT" val="0"/>
  <p:tag name="KSO_WM_UNIT_ID" val="diagram20231310_3*l_h_i*1_1_2"/>
  <p:tag name="KSO_WM_UNIT_INDEX" val="1_1_2"/>
  <p:tag name="KSO_WM_UNIT_LAYERLEVEL" val="1_1_1"/>
  <p:tag name="KSO_WM_UNIT_TYPE" val="l_h_i"/>
</p:tagLst>
</file>

<file path=ppt/tags/tag173.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quot;colorType&quot;:1,&quot;foreColorIndex&quot;:5,&quot;transparency&quot;:0.699999988079071},&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i*1_2_1"/>
  <p:tag name="KSO_WM_UNIT_INDEX" val="1_2_1"/>
  <p:tag name="KSO_WM_UNIT_LAYERLEVEL" val="1_1_1"/>
  <p:tag name="KSO_WM_UNIT_TYPE" val="l_h_i"/>
</p:tagLst>
</file>

<file path=ppt/tags/tag174.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2,&quot;rgb&quot;:&quot;#4575f0&quot;,&quot;transparency&quot;:0.550000011920929},&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FILL_FORE_SCHEMECOLOR_INDEX" val="5"/>
  <p:tag name="KSO_WM_UNIT_HIGHLIGHT" val="0"/>
  <p:tag name="KSO_WM_UNIT_ID" val="diagram20231310_3*l_h_i*1_2_2"/>
  <p:tag name="KSO_WM_UNIT_INDEX" val="1_2_2"/>
  <p:tag name="KSO_WM_UNIT_LAYERLEVEL" val="1_1_1"/>
  <p:tag name="KSO_WM_UNIT_TYPE" val="l_h_i"/>
</p:tagLst>
</file>

<file path=ppt/tags/tag175.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quot;colorType&quot;:1,&quot;foreColorIndex&quot;:5,&quot;transparency&quot;:0.699999988079071},&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i*1_3_1"/>
  <p:tag name="KSO_WM_UNIT_INDEX" val="1_3_1"/>
  <p:tag name="KSO_WM_UNIT_LAYERLEVEL" val="1_1_1"/>
  <p:tag name="KSO_WM_UNIT_TYPE" val="l_h_i"/>
</p:tagLst>
</file>

<file path=ppt/tags/tag176.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2,&quot;rgb&quot;:&quot;#4575f0&quot;,&quot;transparency&quot;:0.550000011920929},&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FILL_FORE_SCHEMECOLOR_INDEX" val="5"/>
  <p:tag name="KSO_WM_UNIT_HIGHLIGHT" val="0"/>
  <p:tag name="KSO_WM_UNIT_ID" val="diagram20231310_3*l_h_i*1_3_2"/>
  <p:tag name="KSO_WM_UNIT_INDEX" val="1_3_2"/>
  <p:tag name="KSO_WM_UNIT_LAYERLEVEL" val="1_1_1"/>
  <p:tag name="KSO_WM_UNIT_TYPE" val="l_h_i"/>
</p:tagLst>
</file>

<file path=ppt/tags/tag177.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quot;colorType&quot;:1,&quot;foreColorIndex&quot;:5,&quot;transparency&quot;:0.699999988079071},&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i*1_4_1"/>
  <p:tag name="KSO_WM_UNIT_INDEX" val="1_4_1"/>
  <p:tag name="KSO_WM_UNIT_LAYERLEVEL" val="1_1_1"/>
  <p:tag name="KSO_WM_UNIT_TYPE" val="l_h_i"/>
</p:tagLst>
</file>

<file path=ppt/tags/tag178.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2,&quot;rgb&quot;:&quot;#4575f0&quot;,&quot;transparency&quot;:0.550000011920929},&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FILL_FORE_SCHEMECOLOR_INDEX" val="5"/>
  <p:tag name="KSO_WM_UNIT_HIGHLIGHT" val="0"/>
  <p:tag name="KSO_WM_UNIT_ID" val="diagram20231310_3*l_h_i*1_4_2"/>
  <p:tag name="KSO_WM_UNIT_INDEX" val="1_4_2"/>
  <p:tag name="KSO_WM_UNIT_LAYERLEVEL" val="1_1_1"/>
  <p:tag name="KSO_WM_UNIT_TYPE" val="l_h_i"/>
</p:tagLst>
</file>

<file path=ppt/tags/tag17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f*1_3_1"/>
  <p:tag name="KSO_WM_UNIT_INDEX" val="1_3_1"/>
  <p:tag name="KSO_WM_UNIT_LAYERLEVEL" val="1_1_1"/>
  <p:tag name="KSO_WM_UNIT_NOCLEAR" val="0"/>
  <p:tag name="KSO_WM_UNIT_PRESET_TEXT" val="单击此处输入你的正文，文字是您思想的提炼。"/>
  <p:tag name="KSO_WM_UNIT_SUBTYPE" val="a"/>
  <p:tag name="KSO_WM_UNIT_TYPE" val="l_h_f"/>
</p:tagLst>
</file>

<file path=ppt/tags/tag18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f*1_4_1"/>
  <p:tag name="KSO_WM_UNIT_INDEX" val="1_4_1"/>
  <p:tag name="KSO_WM_UNIT_LAYERLEVEL" val="1_1_1"/>
  <p:tag name="KSO_WM_UNIT_NOCLEAR" val="0"/>
  <p:tag name="KSO_WM_UNIT_PRESET_TEXT" val="单击此处输入你的正文，文字是您思想的提炼。"/>
  <p:tag name="KSO_WM_UNIT_SUBTYPE" val="a"/>
  <p:tag name="KSO_WM_UNIT_TYPE" val="l_h_f"/>
</p:tagLst>
</file>

<file path=ppt/tags/tag18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f*1_1_1"/>
  <p:tag name="KSO_WM_UNIT_INDEX" val="1_1_1"/>
  <p:tag name="KSO_WM_UNIT_LAYERLEVEL" val="1_1_1"/>
  <p:tag name="KSO_WM_UNIT_NOCLEAR" val="0"/>
  <p:tag name="KSO_WM_UNIT_PRESET_TEXT" val="单击此处输入你的正文，文字是您思想的提炼。"/>
  <p:tag name="KSO_WM_UNIT_SUBTYPE" val="a"/>
  <p:tag name="KSO_WM_UNIT_TYPE" val="l_h_f"/>
</p:tagLst>
</file>

<file path=ppt/tags/tag18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f*1_2_1"/>
  <p:tag name="KSO_WM_UNIT_INDEX" val="1_2_1"/>
  <p:tag name="KSO_WM_UNIT_LAYERLEVEL" val="1_1_1"/>
  <p:tag name="KSO_WM_UNIT_NOCLEAR" val="0"/>
  <p:tag name="KSO_WM_UNIT_PRESET_TEXT" val="单击此处输入你的正文，文字是您思想的提炼。"/>
  <p:tag name="KSO_WM_UNIT_SUBTYPE" val="a"/>
  <p:tag name="KSO_WM_UNIT_TYPE" val="l_h_f"/>
</p:tagLst>
</file>

<file path=ppt/tags/tag18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60.25,&quot;width&quot;:340.45}"/>
  <p:tag name="KSO_WM_TAG_VERSION" val="3.0"/>
  <p:tag name="KSO_WM_TEMPLATE_CATEGORY" val="diagram"/>
  <p:tag name="KSO_WM_TEMPLATE_INDEX" val="20231255"/>
  <p:tag name="KSO_WM_UNIT_COMPATIBLE" val="0"/>
  <p:tag name="KSO_WM_UNIT_DIAGRAM_ISNUMVISUAL" val="0"/>
  <p:tag name="KSO_WM_UNIT_DIAGRAM_ISREFERUNIT" val="0"/>
  <p:tag name="KSO_WM_UNIT_HIGHLIGHT" val="0"/>
  <p:tag name="KSO_WM_UNIT_ID" val="diagram20231255_3*l_h_f*1_1_1"/>
  <p:tag name="KSO_WM_UNIT_INDEX" val="1_1_1"/>
  <p:tag name="KSO_WM_UNIT_LAYERLEVEL" val="1_1_1"/>
  <p:tag name="KSO_WM_UNIT_NOCLEAR" val="0"/>
  <p:tag name="KSO_WM_UNIT_PRESET_TEXT" val="单击此处添加文本具体内容，简明扼要地阐述您的观点根据需要可酌情增减文字添加文本"/>
  <p:tag name="KSO_WM_UNIT_SUBTYPE" val="a"/>
  <p:tag name="KSO_WM_UNIT_TYPE" val="l_h_f"/>
  <p:tag name="KSO_WM_UNIT_VALUE" val="175"/>
</p:tagLst>
</file>

<file path=ppt/tags/tag18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60.25,&quot;width&quot;:340.45}"/>
  <p:tag name="KSO_WM_TAG_VERSION" val="3.0"/>
  <p:tag name="KSO_WM_TEMPLATE_CATEGORY" val="diagram"/>
  <p:tag name="KSO_WM_TEMPLATE_INDEX" val="20231255"/>
  <p:tag name="KSO_WM_UNIT_COMPATIBLE" val="0"/>
  <p:tag name="KSO_WM_UNIT_DIAGRAM_ISNUMVISUAL" val="0"/>
  <p:tag name="KSO_WM_UNIT_DIAGRAM_ISREFERUNIT" val="0"/>
  <p:tag name="KSO_WM_UNIT_HIGHLIGHT" val="0"/>
  <p:tag name="KSO_WM_UNIT_ID" val="diagram20231255_3*l_h_f*1_2_1"/>
  <p:tag name="KSO_WM_UNIT_INDEX" val="1_2_1"/>
  <p:tag name="KSO_WM_UNIT_LAYERLEVEL" val="1_1_1"/>
  <p:tag name="KSO_WM_UNIT_NOCLEAR" val="0"/>
  <p:tag name="KSO_WM_UNIT_PRESET_TEXT" val="单击此处添加文本具体内容，简明扼要地阐述您的观点根据需要可酌情增减文字添加文本"/>
  <p:tag name="KSO_WM_UNIT_SUBTYPE" val="a"/>
  <p:tag name="KSO_WM_UNIT_TYPE" val="l_h_f"/>
  <p:tag name="KSO_WM_UNIT_VALUE" val="175"/>
</p:tagLst>
</file>

<file path=ppt/tags/tag18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60.25,&quot;width&quot;:340.45}"/>
  <p:tag name="KSO_WM_TAG_VERSION" val="3.0"/>
  <p:tag name="KSO_WM_TEMPLATE_CATEGORY" val="diagram"/>
  <p:tag name="KSO_WM_TEMPLATE_INDEX" val="20231255"/>
  <p:tag name="KSO_WM_UNIT_COMPATIBLE" val="0"/>
  <p:tag name="KSO_WM_UNIT_DIAGRAM_ISNUMVISUAL" val="0"/>
  <p:tag name="KSO_WM_UNIT_DIAGRAM_ISREFERUNIT" val="0"/>
  <p:tag name="KSO_WM_UNIT_HIGHLIGHT" val="0"/>
  <p:tag name="KSO_WM_UNIT_ID" val="diagram20231255_3*l_h_f*1_3_1"/>
  <p:tag name="KSO_WM_UNIT_INDEX" val="1_3_1"/>
  <p:tag name="KSO_WM_UNIT_LAYERLEVEL" val="1_1_1"/>
  <p:tag name="KSO_WM_UNIT_NOCLEAR" val="0"/>
  <p:tag name="KSO_WM_UNIT_PRESET_TEXT" val="单击此处添加文本具体内容，简明扼要地阐述您的观点根据需要可酌情增减文字添加文本"/>
  <p:tag name="KSO_WM_UNIT_SUBTYPE" val="a"/>
  <p:tag name="KSO_WM_UNIT_TYPE" val="l_h_f"/>
  <p:tag name="KSO_WM_UNIT_VALUE" val="175"/>
</p:tagLst>
</file>

<file path=ppt/tags/tag18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60.25,&quot;width&quot;:340.45}"/>
  <p:tag name="KSO_WM_TAG_VERSION" val="3.0"/>
  <p:tag name="KSO_WM_TEMPLATE_CATEGORY" val="diagram"/>
  <p:tag name="KSO_WM_TEMPLATE_INDEX" val="20231255"/>
  <p:tag name="KSO_WM_UNIT_COMPATIBLE" val="0"/>
  <p:tag name="KSO_WM_UNIT_DIAGRAM_ISNUMVISUAL" val="0"/>
  <p:tag name="KSO_WM_UNIT_DIAGRAM_ISREFERUNIT" val="0"/>
  <p:tag name="KSO_WM_UNIT_HIGHLIGHT" val="0"/>
  <p:tag name="KSO_WM_UNIT_ID" val="diagram20231255_3*l_h_f*1_4_1"/>
  <p:tag name="KSO_WM_UNIT_INDEX" val="1_4_1"/>
  <p:tag name="KSO_WM_UNIT_LAYERLEVEL" val="1_1_1"/>
  <p:tag name="KSO_WM_UNIT_NOCLEAR" val="0"/>
  <p:tag name="KSO_WM_UNIT_PRESET_TEXT" val="单击此处添加文本具体内容，简明扼要地阐述您的观点根据需要可酌情增减文字添加文本"/>
  <p:tag name="KSO_WM_UNIT_SUBTYPE" val="a"/>
  <p:tag name="KSO_WM_UNIT_TYPE" val="l_h_f"/>
  <p:tag name="KSO_WM_UNIT_VALUE" val="175"/>
</p:tagLst>
</file>

<file path=ppt/tags/tag187.xml><?xml version="1.0" encoding="utf-8"?>
<p:tagLst xmlns:p="http://schemas.openxmlformats.org/presentationml/2006/main">
  <p:tag name="KSO_WM_BEAUTIFY_FLAG" val="#wm#"/>
  <p:tag name="KSO_WM_TAG_VERSION" val="1.0"/>
  <p:tag name="KSO_WM_TEMPLATE_CATEGORY" val="custom"/>
  <p:tag name="KSO_WM_TEMPLATE_INDEX" val="20230979"/>
  <p:tag name="KSO_WM_UNIT_COMPATIBLE" val="0"/>
  <p:tag name="KSO_WM_UNIT_DIAGRAM_ISNUMVISUAL" val="0"/>
  <p:tag name="KSO_WM_UNIT_DIAGRAM_ISREFERUNIT" val="0"/>
  <p:tag name="KSO_WM_UNIT_HIGHLIGHT" val="0"/>
  <p:tag name="KSO_WM_UNIT_ID" val="custom20230979_7*a*1"/>
  <p:tag name="KSO_WM_UNIT_INDEX" val="1"/>
  <p:tag name="KSO_WM_UNIT_ISCONTENTSTITLE" val="0"/>
  <p:tag name="KSO_WM_UNIT_ISNUMDGMTITLE" val="0"/>
  <p:tag name="KSO_WM_UNIT_LAYERLEVEL" val="1"/>
  <p:tag name="KSO_WM_UNIT_NOCLEAR" val="0"/>
  <p:tag name="KSO_WM_UNIT_PRESET_TEXT" val="单击此处添加章节标题"/>
  <p:tag name="KSO_WM_UNIT_TYPE" val="a"/>
  <p:tag name="KSO_WM_UNIT_VALUE" val="14"/>
</p:tagLst>
</file>

<file path=ppt/tags/tag188.xml><?xml version="1.0" encoding="utf-8"?>
<p:tagLst xmlns:p="http://schemas.openxmlformats.org/presentationml/2006/main">
  <p:tag name="KSO_WM_BEAUTIFY_FLAG" val="#wm#"/>
  <p:tag name="KSO_WM_TAG_VERSION" val="1.0"/>
  <p:tag name="KSO_WM_TEMPLATE_CATEGORY" val="custom"/>
  <p:tag name="KSO_WM_TEMPLATE_INDEX" val="20230979"/>
  <p:tag name="KSO_WM_UNIT_COMPATIBLE" val="1"/>
  <p:tag name="KSO_WM_UNIT_DIAGRAM_ISNUMVISUAL" val="0"/>
  <p:tag name="KSO_WM_UNIT_DIAGRAM_ISREFERUNIT" val="0"/>
  <p:tag name="KSO_WM_UNIT_HIGHLIGHT" val="0"/>
  <p:tag name="KSO_WM_UNIT_ID" val="custom20230979_7*e*1"/>
  <p:tag name="KSO_WM_UNIT_INDEX" val="1"/>
  <p:tag name="KSO_WM_UNIT_LAYERLEVEL" val="1"/>
  <p:tag name="KSO_WM_UNIT_NOCLEAR" val="0"/>
  <p:tag name="KSO_WM_UNIT_PRESET_TEXT" val="PART THREE"/>
  <p:tag name="KSO_WM_UNIT_TYPE" val="e"/>
  <p:tag name="KSO_WM_UNIT_VALUE" val="13"/>
</p:tagLst>
</file>

<file path=ppt/tags/tag189.xml><?xml version="1.0" encoding="utf-8"?>
<p:tagLst xmlns:p="http://schemas.openxmlformats.org/presentationml/2006/main">
  <p:tag name="KSO_WM_BEAUTIFY_FLAG" val="#wm#"/>
  <p:tag name="KSO_WM_SLIDE_ID" val="custom20230979_7"/>
  <p:tag name="KSO_WM_SLIDE_INDEX" val="7"/>
  <p:tag name="KSO_WM_SLIDE_ITEM_CNT" val="0"/>
  <p:tag name="KSO_WM_SLIDE_LAYOUT" val="a_e"/>
  <p:tag name="KSO_WM_SLIDE_LAYOUT_CNT" val="1_1"/>
  <p:tag name="KSO_WM_SLIDE_SUBTYPE" val="pureTxt"/>
  <p:tag name="KSO_WM_SLIDE_TYPE" val="sectionTitle"/>
  <p:tag name="KSO_WM_TAG_VERSION" val="1.0"/>
  <p:tag name="KSO_WM_TEMPLATE_CATEGORY" val="custom"/>
  <p:tag name="KSO_WM_TEMPLATE_COLOR_TYPE" val="0"/>
  <p:tag name="KSO_WM_TEMPLATE_INDEX" val="20230979"/>
  <p:tag name="KSO_WM_TEMPLATE_MASTER_TYPE" val="0"/>
  <p:tag name="KSO_WM_TEMPLATE_SUBCATEGORY" val="29"/>
</p:tagLst>
</file>

<file path=ppt/tags/tag190.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3_3"/>
  <p:tag name="KSO_WM_UNIT_INDEX" val="1_3_3"/>
  <p:tag name="KSO_WM_UNIT_LAYERLEVEL" val="1_1_1"/>
  <p:tag name="KSO_WM_UNIT_TYPE" val="l_h_i"/>
</p:tagLst>
</file>

<file path=ppt/tags/tag191.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3_4"/>
  <p:tag name="KSO_WM_UNIT_INDEX" val="1_3_4"/>
  <p:tag name="KSO_WM_UNIT_LAYERLEVEL" val="1_1_1"/>
  <p:tag name="KSO_WM_UNIT_TYPE" val="l_h_i"/>
</p:tagLst>
</file>

<file path=ppt/tags/tag192.xml><?xml version="1.0" encoding="utf-8"?>
<p:tagLst xmlns:p="http://schemas.openxmlformats.org/presentationml/2006/main">
  <p:tag name="KSO_WM_BEAUTIFY_FLAG" val="#wm#"/>
  <p:tag name="KSO_WM_DIAGRAM_COLOR_MATCH_VALUE" val="{&quot;shape&quot;:{&quot;fill&quot;:{&quot;solid&quot;:{&quot;brightness&quot;:0,&quot;colorType&quot;:1,&quot;foreColorIndex&quot;:1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i*1_3_1"/>
  <p:tag name="KSO_WM_UNIT_INDEX" val="1_3_1"/>
  <p:tag name="KSO_WM_UNIT_LAYERLEVEL" val="1_1_1"/>
  <p:tag name="KSO_WM_UNIT_TYPE" val="l_h_i"/>
</p:tagLst>
</file>

<file path=ppt/tags/tag193.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3_2"/>
  <p:tag name="KSO_WM_UNIT_INDEX" val="1_3_2"/>
  <p:tag name="KSO_WM_UNIT_LAYERLEVEL" val="1_1_1"/>
  <p:tag name="KSO_WM_UNIT_TYPE" val="l_h_i"/>
</p:tagLst>
</file>

<file path=ppt/tags/tag194.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1_3"/>
  <p:tag name="KSO_WM_UNIT_INDEX" val="1_1_3"/>
  <p:tag name="KSO_WM_UNIT_LAYERLEVEL" val="1_1_1"/>
  <p:tag name="KSO_WM_UNIT_TYPE" val="l_h_i"/>
</p:tagLst>
</file>

<file path=ppt/tags/tag195.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1_4"/>
  <p:tag name="KSO_WM_UNIT_INDEX" val="1_1_4"/>
  <p:tag name="KSO_WM_UNIT_LAYERLEVEL" val="1_1_1"/>
  <p:tag name="KSO_WM_UNIT_TYPE" val="l_h_i"/>
</p:tagLst>
</file>

<file path=ppt/tags/tag196.xml><?xml version="1.0" encoding="utf-8"?>
<p:tagLst xmlns:p="http://schemas.openxmlformats.org/presentationml/2006/main">
  <p:tag name="KSO_WM_BEAUTIFY_FLAG" val="#wm#"/>
  <p:tag name="KSO_WM_DIAGRAM_COLOR_MATCH_VALUE" val="{&quot;shape&quot;:{&quot;fill&quot;:{&quot;solid&quot;:{&quot;brightness&quot;:0,&quot;colorType&quot;:1,&quot;foreColorIndex&quot;:1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i*1_1_1"/>
  <p:tag name="KSO_WM_UNIT_INDEX" val="1_1_1"/>
  <p:tag name="KSO_WM_UNIT_LAYERLEVEL" val="1_1_1"/>
  <p:tag name="KSO_WM_UNIT_TYPE" val="l_h_i"/>
</p:tagLst>
</file>

<file path=ppt/tags/tag197.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1_2"/>
  <p:tag name="KSO_WM_UNIT_INDEX" val="1_1_2"/>
  <p:tag name="KSO_WM_UNIT_LAYERLEVEL" val="1_1_1"/>
  <p:tag name="KSO_WM_UNIT_TYPE" val="l_h_i"/>
</p:tagLst>
</file>

<file path=ppt/tags/tag19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f*1_1_1"/>
  <p:tag name="KSO_WM_UNIT_INDEX" val="1_1_1"/>
  <p:tag name="KSO_WM_UNIT_LAYERLEVEL" val="1_1_1"/>
  <p:tag name="KSO_WM_UNIT_NOCLEAR" val="0"/>
  <p:tag name="KSO_WM_UNIT_PRESET_TEXT" val="单击此处输入你的智能图形项正文，文字是您思想的提炼。"/>
  <p:tag name="KSO_WM_UNIT_SUBTYPE" val="a"/>
  <p:tag name="KSO_WM_UNIT_TYPE" val="l_h_f"/>
</p:tagLst>
</file>

<file path=ppt/tags/tag19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f*1_3_1"/>
  <p:tag name="KSO_WM_UNIT_INDEX" val="1_3_1"/>
  <p:tag name="KSO_WM_UNIT_LAYERLEVEL" val="1_1_1"/>
  <p:tag name="KSO_WM_UNIT_NOCLEAR" val="0"/>
  <p:tag name="KSO_WM_UNIT_PRESET_TEXT" val="单击此处输入你的智能图形项正文，文字是您思想的提炼。"/>
  <p:tag name="KSO_WM_UNIT_SUBTYPE" val="a"/>
  <p:tag name="KSO_WM_UNIT_TYPE" val="l_h_f"/>
</p:tagLst>
</file>

<file path=ppt/tags/tag200.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2_3"/>
  <p:tag name="KSO_WM_UNIT_INDEX" val="1_2_3"/>
  <p:tag name="KSO_WM_UNIT_LAYERLEVEL" val="1_1_1"/>
  <p:tag name="KSO_WM_UNIT_TYPE" val="l_h_i"/>
</p:tagLst>
</file>

<file path=ppt/tags/tag201.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2_4"/>
  <p:tag name="KSO_WM_UNIT_INDEX" val="1_2_4"/>
  <p:tag name="KSO_WM_UNIT_LAYERLEVEL" val="1_1_1"/>
  <p:tag name="KSO_WM_UNIT_TYPE" val="l_h_i"/>
</p:tagLst>
</file>

<file path=ppt/tags/tag202.xml><?xml version="1.0" encoding="utf-8"?>
<p:tagLst xmlns:p="http://schemas.openxmlformats.org/presentationml/2006/main">
  <p:tag name="KSO_WM_BEAUTIFY_FLAG" val="#wm#"/>
  <p:tag name="KSO_WM_DIAGRAM_COLOR_MATCH_VALUE" val="{&quot;shape&quot;:{&quot;fill&quot;:{&quot;solid&quot;:{&quot;brightness&quot;:0,&quot;colorType&quot;:1,&quot;foreColorIndex&quot;:1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000000&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i*1_2_1"/>
  <p:tag name="KSO_WM_UNIT_INDEX" val="1_2_1"/>
  <p:tag name="KSO_WM_UNIT_LAYERLEVEL" val="1_1_1"/>
  <p:tag name="KSO_WM_UNIT_TYPE" val="l_h_i"/>
</p:tagLst>
</file>

<file path=ppt/tags/tag203.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2_2"/>
  <p:tag name="KSO_WM_UNIT_INDEX" val="1_2_2"/>
  <p:tag name="KSO_WM_UNIT_LAYERLEVEL" val="1_1_1"/>
  <p:tag name="KSO_WM_UNIT_TYPE" val="l_h_i"/>
</p:tagLst>
</file>

<file path=ppt/tags/tag204.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4_3"/>
  <p:tag name="KSO_WM_UNIT_INDEX" val="1_4_3"/>
  <p:tag name="KSO_WM_UNIT_LAYERLEVEL" val="1_1_1"/>
  <p:tag name="KSO_WM_UNIT_TYPE" val="l_h_i"/>
</p:tagLst>
</file>

<file path=ppt/tags/tag205.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4_4"/>
  <p:tag name="KSO_WM_UNIT_INDEX" val="1_4_4"/>
  <p:tag name="KSO_WM_UNIT_LAYERLEVEL" val="1_1_1"/>
  <p:tag name="KSO_WM_UNIT_TYPE" val="l_h_i"/>
</p:tagLst>
</file>

<file path=ppt/tags/tag206.xml><?xml version="1.0" encoding="utf-8"?>
<p:tagLst xmlns:p="http://schemas.openxmlformats.org/presentationml/2006/main">
  <p:tag name="KSO_WM_BEAUTIFY_FLAG" val="#wm#"/>
  <p:tag name="KSO_WM_DIAGRAM_COLOR_MATCH_VALUE" val="{&quot;shape&quot;:{&quot;fill&quot;:{&quot;solid&quot;:{&quot;brightness&quot;:0,&quot;colorType&quot;:1,&quot;foreColorIndex&quot;:1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i*1_4_1"/>
  <p:tag name="KSO_WM_UNIT_INDEX" val="1_4_1"/>
  <p:tag name="KSO_WM_UNIT_LAYERLEVEL" val="1_1_1"/>
  <p:tag name="KSO_WM_UNIT_TYPE" val="l_h_i"/>
</p:tagLst>
</file>

<file path=ppt/tags/tag207.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4_2"/>
  <p:tag name="KSO_WM_UNIT_INDEX" val="1_4_2"/>
  <p:tag name="KSO_WM_UNIT_LAYERLEVEL" val="1_1_1"/>
  <p:tag name="KSO_WM_UNIT_TYPE" val="l_h_i"/>
</p:tagLst>
</file>

<file path=ppt/tags/tag20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f*1_4_1"/>
  <p:tag name="KSO_WM_UNIT_INDEX" val="1_4_1"/>
  <p:tag name="KSO_WM_UNIT_LAYERLEVEL" val="1_1_1"/>
  <p:tag name="KSO_WM_UNIT_NOCLEAR" val="0"/>
  <p:tag name="KSO_WM_UNIT_PRESET_TEXT" val="单击此处输入你的智能图形项正文，文字是您思想的提炼。"/>
  <p:tag name="KSO_WM_UNIT_SUBTYPE" val="a"/>
  <p:tag name="KSO_WM_UNIT_TYPE" val="l_h_f"/>
</p:tagLst>
</file>

<file path=ppt/tags/tag20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f*1_2_1"/>
  <p:tag name="KSO_WM_UNIT_INDEX" val="1_2_1"/>
  <p:tag name="KSO_WM_UNIT_LAYERLEVEL" val="1_1_1"/>
  <p:tag name="KSO_WM_UNIT_NOCLEAR" val="0"/>
  <p:tag name="KSO_WM_UNIT_PRESET_TEXT" val="单击此处输入你的智能图形项正文，文字是您思想的提炼。"/>
  <p:tag name="KSO_WM_UNIT_SUBTYPE" val="a"/>
  <p:tag name="KSO_WM_UNIT_TYPE" val="l_h_f"/>
</p:tagLst>
</file>

<file path=ppt/tags/tag21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60.25,&quot;width&quot;:340.45}"/>
  <p:tag name="KSO_WM_TAG_VERSION" val="3.0"/>
  <p:tag name="KSO_WM_TEMPLATE_CATEGORY" val="diagram"/>
  <p:tag name="KSO_WM_TEMPLATE_INDEX" val="20231255"/>
  <p:tag name="KSO_WM_UNIT_COMPATIBLE" val="0"/>
  <p:tag name="KSO_WM_UNIT_DIAGRAM_ISNUMVISUAL" val="0"/>
  <p:tag name="KSO_WM_UNIT_DIAGRAM_ISREFERUNIT" val="0"/>
  <p:tag name="KSO_WM_UNIT_HIGHLIGHT" val="0"/>
  <p:tag name="KSO_WM_UNIT_ID" val="diagram20231255_3*l_h_f*1_1_1"/>
  <p:tag name="KSO_WM_UNIT_INDEX" val="1_1_1"/>
  <p:tag name="KSO_WM_UNIT_LAYERLEVEL" val="1_1_1"/>
  <p:tag name="KSO_WM_UNIT_NOCLEAR" val="0"/>
  <p:tag name="KSO_WM_UNIT_PRESET_TEXT" val="单击此处添加文本具体内容，简明扼要地阐述您的观点根据需要可酌情增减文字添加文本"/>
  <p:tag name="KSO_WM_UNIT_SUBTYPE" val="a"/>
  <p:tag name="KSO_WM_UNIT_TYPE" val="l_h_f"/>
  <p:tag name="KSO_WM_UNIT_VALUE" val="175"/>
</p:tagLst>
</file>

<file path=ppt/tags/tag21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60.25,&quot;width&quot;:340.45}"/>
  <p:tag name="KSO_WM_TAG_VERSION" val="3.0"/>
  <p:tag name="KSO_WM_TEMPLATE_CATEGORY" val="diagram"/>
  <p:tag name="KSO_WM_TEMPLATE_INDEX" val="20231255"/>
  <p:tag name="KSO_WM_UNIT_COMPATIBLE" val="0"/>
  <p:tag name="KSO_WM_UNIT_DIAGRAM_ISNUMVISUAL" val="0"/>
  <p:tag name="KSO_WM_UNIT_DIAGRAM_ISREFERUNIT" val="0"/>
  <p:tag name="KSO_WM_UNIT_HIGHLIGHT" val="0"/>
  <p:tag name="KSO_WM_UNIT_ID" val="diagram20231255_3*l_h_f*1_2_1"/>
  <p:tag name="KSO_WM_UNIT_INDEX" val="1_2_1"/>
  <p:tag name="KSO_WM_UNIT_LAYERLEVEL" val="1_1_1"/>
  <p:tag name="KSO_WM_UNIT_NOCLEAR" val="0"/>
  <p:tag name="KSO_WM_UNIT_PRESET_TEXT" val="单击此处添加文本具体内容，简明扼要地阐述您的观点根据需要可酌情增减文字添加文本"/>
  <p:tag name="KSO_WM_UNIT_SUBTYPE" val="a"/>
  <p:tag name="KSO_WM_UNIT_TYPE" val="l_h_f"/>
  <p:tag name="KSO_WM_UNIT_VALUE" val="175"/>
</p:tagLst>
</file>

<file path=ppt/tags/tag21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60.25,&quot;width&quot;:340.45}"/>
  <p:tag name="KSO_WM_TAG_VERSION" val="3.0"/>
  <p:tag name="KSO_WM_TEMPLATE_CATEGORY" val="diagram"/>
  <p:tag name="KSO_WM_TEMPLATE_INDEX" val="20231255"/>
  <p:tag name="KSO_WM_UNIT_COMPATIBLE" val="0"/>
  <p:tag name="KSO_WM_UNIT_DIAGRAM_ISNUMVISUAL" val="0"/>
  <p:tag name="KSO_WM_UNIT_DIAGRAM_ISREFERUNIT" val="0"/>
  <p:tag name="KSO_WM_UNIT_HIGHLIGHT" val="0"/>
  <p:tag name="KSO_WM_UNIT_ID" val="diagram20231255_3*l_h_f*1_3_1"/>
  <p:tag name="KSO_WM_UNIT_INDEX" val="1_3_1"/>
  <p:tag name="KSO_WM_UNIT_LAYERLEVEL" val="1_1_1"/>
  <p:tag name="KSO_WM_UNIT_NOCLEAR" val="0"/>
  <p:tag name="KSO_WM_UNIT_PRESET_TEXT" val="单击此处添加文本具体内容，简明扼要地阐述您的观点根据需要可酌情增减文字添加文本"/>
  <p:tag name="KSO_WM_UNIT_SUBTYPE" val="a"/>
  <p:tag name="KSO_WM_UNIT_TYPE" val="l_h_f"/>
  <p:tag name="KSO_WM_UNIT_VALUE" val="175"/>
</p:tagLst>
</file>

<file path=ppt/tags/tag21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60.25,&quot;width&quot;:340.45}"/>
  <p:tag name="KSO_WM_TAG_VERSION" val="3.0"/>
  <p:tag name="KSO_WM_TEMPLATE_CATEGORY" val="diagram"/>
  <p:tag name="KSO_WM_TEMPLATE_INDEX" val="20231255"/>
  <p:tag name="KSO_WM_UNIT_COMPATIBLE" val="0"/>
  <p:tag name="KSO_WM_UNIT_DIAGRAM_ISNUMVISUAL" val="0"/>
  <p:tag name="KSO_WM_UNIT_DIAGRAM_ISREFERUNIT" val="0"/>
  <p:tag name="KSO_WM_UNIT_HIGHLIGHT" val="0"/>
  <p:tag name="KSO_WM_UNIT_ID" val="diagram20231255_3*l_h_f*1_4_1"/>
  <p:tag name="KSO_WM_UNIT_INDEX" val="1_4_1"/>
  <p:tag name="KSO_WM_UNIT_LAYERLEVEL" val="1_1_1"/>
  <p:tag name="KSO_WM_UNIT_NOCLEAR" val="0"/>
  <p:tag name="KSO_WM_UNIT_PRESET_TEXT" val="单击此处添加文本具体内容，简明扼要地阐述您的观点根据需要可酌情增减文字添加文本"/>
  <p:tag name="KSO_WM_UNIT_SUBTYPE" val="a"/>
  <p:tag name="KSO_WM_UNIT_TYPE" val="l_h_f"/>
  <p:tag name="KSO_WM_UNIT_VALUE" val="175"/>
</p:tagLst>
</file>

<file path=ppt/tags/tag214.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quot;colorType&quot;:1,&quot;foreColorIndex&quot;:5,&quot;transparency&quot;:0.699999988079071},&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i*1_1_1"/>
  <p:tag name="KSO_WM_UNIT_INDEX" val="1_1_1"/>
  <p:tag name="KSO_WM_UNIT_LAYERLEVEL" val="1_1_1"/>
  <p:tag name="KSO_WM_UNIT_TYPE" val="l_h_i"/>
</p:tagLst>
</file>

<file path=ppt/tags/tag215.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2,&quot;rgb&quot;:&quot;#4575f0&quot;,&quot;transparency&quot;:0.550000011920929},&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FILL_FORE_SCHEMECOLOR_INDEX" val="5"/>
  <p:tag name="KSO_WM_UNIT_HIGHLIGHT" val="0"/>
  <p:tag name="KSO_WM_UNIT_ID" val="diagram20231310_3*l_h_i*1_1_2"/>
  <p:tag name="KSO_WM_UNIT_INDEX" val="1_1_2"/>
  <p:tag name="KSO_WM_UNIT_LAYERLEVEL" val="1_1_1"/>
  <p:tag name="KSO_WM_UNIT_TYPE" val="l_h_i"/>
</p:tagLst>
</file>

<file path=ppt/tags/tag216.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quot;colorType&quot;:1,&quot;foreColorIndex&quot;:5,&quot;transparency&quot;:0.699999988079071},&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i*1_2_1"/>
  <p:tag name="KSO_WM_UNIT_INDEX" val="1_2_1"/>
  <p:tag name="KSO_WM_UNIT_LAYERLEVEL" val="1_1_1"/>
  <p:tag name="KSO_WM_UNIT_TYPE" val="l_h_i"/>
</p:tagLst>
</file>

<file path=ppt/tags/tag217.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2,&quot;rgb&quot;:&quot;#4575f0&quot;,&quot;transparency&quot;:0.550000011920929},&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FILL_FORE_SCHEMECOLOR_INDEX" val="5"/>
  <p:tag name="KSO_WM_UNIT_HIGHLIGHT" val="0"/>
  <p:tag name="KSO_WM_UNIT_ID" val="diagram20231310_3*l_h_i*1_2_2"/>
  <p:tag name="KSO_WM_UNIT_INDEX" val="1_2_2"/>
  <p:tag name="KSO_WM_UNIT_LAYERLEVEL" val="1_1_1"/>
  <p:tag name="KSO_WM_UNIT_TYPE" val="l_h_i"/>
</p:tagLst>
</file>

<file path=ppt/tags/tag218.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quot;colorType&quot;:1,&quot;foreColorIndex&quot;:5,&quot;transparency&quot;:0.699999988079071},&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i*1_3_1"/>
  <p:tag name="KSO_WM_UNIT_INDEX" val="1_3_1"/>
  <p:tag name="KSO_WM_UNIT_LAYERLEVEL" val="1_1_1"/>
  <p:tag name="KSO_WM_UNIT_TYPE" val="l_h_i"/>
</p:tagLst>
</file>

<file path=ppt/tags/tag219.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2,&quot;rgb&quot;:&quot;#4575f0&quot;,&quot;transparency&quot;:0.550000011920929},&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FILL_FORE_SCHEMECOLOR_INDEX" val="5"/>
  <p:tag name="KSO_WM_UNIT_HIGHLIGHT" val="0"/>
  <p:tag name="KSO_WM_UNIT_ID" val="diagram20231310_3*l_h_i*1_3_2"/>
  <p:tag name="KSO_WM_UNIT_INDEX" val="1_3_2"/>
  <p:tag name="KSO_WM_UNIT_LAYERLEVEL" val="1_1_1"/>
  <p:tag name="KSO_WM_UNIT_TYPE" val="l_h_i"/>
</p:tagLst>
</file>

<file path=ppt/tags/tag220.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quot;colorType&quot;:1,&quot;foreColorIndex&quot;:5,&quot;transparency&quot;:0.699999988079071},&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i*1_4_1"/>
  <p:tag name="KSO_WM_UNIT_INDEX" val="1_4_1"/>
  <p:tag name="KSO_WM_UNIT_LAYERLEVEL" val="1_1_1"/>
  <p:tag name="KSO_WM_UNIT_TYPE" val="l_h_i"/>
</p:tagLst>
</file>

<file path=ppt/tags/tag221.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2,&quot;rgb&quot;:&quot;#4575f0&quot;,&quot;transparency&quot;:0.550000011920929},&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FILL_FORE_SCHEMECOLOR_INDEX" val="5"/>
  <p:tag name="KSO_WM_UNIT_HIGHLIGHT" val="0"/>
  <p:tag name="KSO_WM_UNIT_ID" val="diagram20231310_3*l_h_i*1_4_2"/>
  <p:tag name="KSO_WM_UNIT_INDEX" val="1_4_2"/>
  <p:tag name="KSO_WM_UNIT_LAYERLEVEL" val="1_1_1"/>
  <p:tag name="KSO_WM_UNIT_TYPE" val="l_h_i"/>
</p:tagLst>
</file>

<file path=ppt/tags/tag22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f*1_3_1"/>
  <p:tag name="KSO_WM_UNIT_INDEX" val="1_3_1"/>
  <p:tag name="KSO_WM_UNIT_LAYERLEVEL" val="1_1_1"/>
  <p:tag name="KSO_WM_UNIT_NOCLEAR" val="0"/>
  <p:tag name="KSO_WM_UNIT_PRESET_TEXT" val="单击此处输入你的正文，文字是您思想的提炼。"/>
  <p:tag name="KSO_WM_UNIT_SUBTYPE" val="a"/>
  <p:tag name="KSO_WM_UNIT_TYPE" val="l_h_f"/>
</p:tagLst>
</file>

<file path=ppt/tags/tag22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f*1_4_1"/>
  <p:tag name="KSO_WM_UNIT_INDEX" val="1_4_1"/>
  <p:tag name="KSO_WM_UNIT_LAYERLEVEL" val="1_1_1"/>
  <p:tag name="KSO_WM_UNIT_NOCLEAR" val="0"/>
  <p:tag name="KSO_WM_UNIT_PRESET_TEXT" val="单击此处输入你的正文，文字是您思想的提炼。"/>
  <p:tag name="KSO_WM_UNIT_SUBTYPE" val="a"/>
  <p:tag name="KSO_WM_UNIT_TYPE" val="l_h_f"/>
</p:tagLst>
</file>

<file path=ppt/tags/tag22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f*1_1_1"/>
  <p:tag name="KSO_WM_UNIT_INDEX" val="1_1_1"/>
  <p:tag name="KSO_WM_UNIT_LAYERLEVEL" val="1_1_1"/>
  <p:tag name="KSO_WM_UNIT_NOCLEAR" val="0"/>
  <p:tag name="KSO_WM_UNIT_PRESET_TEXT" val="单击此处输入你的正文，文字是您思想的提炼。"/>
  <p:tag name="KSO_WM_UNIT_SUBTYPE" val="a"/>
  <p:tag name="KSO_WM_UNIT_TYPE" val="l_h_f"/>
</p:tagLst>
</file>

<file path=ppt/tags/tag22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f*1_2_1"/>
  <p:tag name="KSO_WM_UNIT_INDEX" val="1_2_1"/>
  <p:tag name="KSO_WM_UNIT_LAYERLEVEL" val="1_1_1"/>
  <p:tag name="KSO_WM_UNIT_NOCLEAR" val="0"/>
  <p:tag name="KSO_WM_UNIT_PRESET_TEXT" val="单击此处输入你的正文，文字是您思想的提炼。"/>
  <p:tag name="KSO_WM_UNIT_SUBTYPE" val="a"/>
  <p:tag name="KSO_WM_UNIT_TYPE" val="l_h_f"/>
</p:tagLst>
</file>

<file path=ppt/tags/tag226.xml><?xml version="1.0" encoding="utf-8"?>
<p:tagLst xmlns:p="http://schemas.openxmlformats.org/presentationml/2006/main">
  <p:tag name="KSO_WM_BEAUTIFY_FLAG" val="#wm#"/>
  <p:tag name="KSO_WM_TAG_VERSION" val="1.0"/>
  <p:tag name="KSO_WM_TEMPLATE_CATEGORY" val="custom"/>
  <p:tag name="KSO_WM_TEMPLATE_INDEX" val="20230979"/>
  <p:tag name="KSO_WM_UNIT_COMPATIBLE" val="0"/>
  <p:tag name="KSO_WM_UNIT_DIAGRAM_ISNUMVISUAL" val="0"/>
  <p:tag name="KSO_WM_UNIT_DIAGRAM_ISREFERUNIT" val="0"/>
  <p:tag name="KSO_WM_UNIT_HIGHLIGHT" val="0"/>
  <p:tag name="KSO_WM_UNIT_ID" val="custom20230979_7*a*1"/>
  <p:tag name="KSO_WM_UNIT_INDEX" val="1"/>
  <p:tag name="KSO_WM_UNIT_ISCONTENTSTITLE" val="0"/>
  <p:tag name="KSO_WM_UNIT_ISNUMDGMTITLE" val="0"/>
  <p:tag name="KSO_WM_UNIT_LAYERLEVEL" val="1"/>
  <p:tag name="KSO_WM_UNIT_NOCLEAR" val="0"/>
  <p:tag name="KSO_WM_UNIT_PRESET_TEXT" val="单击此处添加章节标题"/>
  <p:tag name="KSO_WM_UNIT_TYPE" val="a"/>
  <p:tag name="KSO_WM_UNIT_VALUE" val="14"/>
</p:tagLst>
</file>

<file path=ppt/tags/tag227.xml><?xml version="1.0" encoding="utf-8"?>
<p:tagLst xmlns:p="http://schemas.openxmlformats.org/presentationml/2006/main">
  <p:tag name="KSO_WM_BEAUTIFY_FLAG" val="#wm#"/>
  <p:tag name="KSO_WM_TAG_VERSION" val="1.0"/>
  <p:tag name="KSO_WM_TEMPLATE_CATEGORY" val="custom"/>
  <p:tag name="KSO_WM_TEMPLATE_INDEX" val="20230979"/>
  <p:tag name="KSO_WM_UNIT_COMPATIBLE" val="1"/>
  <p:tag name="KSO_WM_UNIT_DIAGRAM_ISNUMVISUAL" val="0"/>
  <p:tag name="KSO_WM_UNIT_DIAGRAM_ISREFERUNIT" val="0"/>
  <p:tag name="KSO_WM_UNIT_HIGHLIGHT" val="0"/>
  <p:tag name="KSO_WM_UNIT_ID" val="custom20230979_7*e*1"/>
  <p:tag name="KSO_WM_UNIT_INDEX" val="1"/>
  <p:tag name="KSO_WM_UNIT_LAYERLEVEL" val="1"/>
  <p:tag name="KSO_WM_UNIT_NOCLEAR" val="0"/>
  <p:tag name="KSO_WM_UNIT_PRESET_TEXT" val="PART FOUR"/>
  <p:tag name="KSO_WM_UNIT_TYPE" val="e"/>
  <p:tag name="KSO_WM_UNIT_VALUE" val="13"/>
</p:tagLst>
</file>

<file path=ppt/tags/tag228.xml><?xml version="1.0" encoding="utf-8"?>
<p:tagLst xmlns:p="http://schemas.openxmlformats.org/presentationml/2006/main">
  <p:tag name="KSO_WM_BEAUTIFY_FLAG" val="#wm#"/>
  <p:tag name="KSO_WM_SLIDE_ID" val="custom20230979_7"/>
  <p:tag name="KSO_WM_SLIDE_INDEX" val="7"/>
  <p:tag name="KSO_WM_SLIDE_ITEM_CNT" val="0"/>
  <p:tag name="KSO_WM_SLIDE_LAYOUT" val="a_e"/>
  <p:tag name="KSO_WM_SLIDE_LAYOUT_CNT" val="1_1"/>
  <p:tag name="KSO_WM_SLIDE_SUBTYPE" val="pureTxt"/>
  <p:tag name="KSO_WM_SLIDE_TYPE" val="sectionTitle"/>
  <p:tag name="KSO_WM_TAG_VERSION" val="1.0"/>
  <p:tag name="KSO_WM_TEMPLATE_CATEGORY" val="custom"/>
  <p:tag name="KSO_WM_TEMPLATE_COLOR_TYPE" val="0"/>
  <p:tag name="KSO_WM_TEMPLATE_INDEX" val="20230979"/>
  <p:tag name="KSO_WM_TEMPLATE_MASTER_TYPE" val="0"/>
  <p:tag name="KSO_WM_TEMPLATE_SUBCATEGORY" val="29"/>
</p:tagLst>
</file>

<file path=ppt/tags/tag229.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3_3"/>
  <p:tag name="KSO_WM_UNIT_INDEX" val="1_3_3"/>
  <p:tag name="KSO_WM_UNIT_LAYERLEVEL" val="1_1_1"/>
  <p:tag name="KSO_WM_UNIT_TYPE" val="l_h_i"/>
</p:tagLst>
</file>

<file path=ppt/tags/tag230.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3_4"/>
  <p:tag name="KSO_WM_UNIT_INDEX" val="1_3_4"/>
  <p:tag name="KSO_WM_UNIT_LAYERLEVEL" val="1_1_1"/>
  <p:tag name="KSO_WM_UNIT_TYPE" val="l_h_i"/>
</p:tagLst>
</file>

<file path=ppt/tags/tag231.xml><?xml version="1.0" encoding="utf-8"?>
<p:tagLst xmlns:p="http://schemas.openxmlformats.org/presentationml/2006/main">
  <p:tag name="KSO_WM_BEAUTIFY_FLAG" val="#wm#"/>
  <p:tag name="KSO_WM_DIAGRAM_COLOR_MATCH_VALUE" val="{&quot;shape&quot;:{&quot;fill&quot;:{&quot;solid&quot;:{&quot;brightness&quot;:0,&quot;colorType&quot;:1,&quot;foreColorIndex&quot;:1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i*1_3_1"/>
  <p:tag name="KSO_WM_UNIT_INDEX" val="1_3_1"/>
  <p:tag name="KSO_WM_UNIT_LAYERLEVEL" val="1_1_1"/>
  <p:tag name="KSO_WM_UNIT_TYPE" val="l_h_i"/>
</p:tagLst>
</file>

<file path=ppt/tags/tag232.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3_2"/>
  <p:tag name="KSO_WM_UNIT_INDEX" val="1_3_2"/>
  <p:tag name="KSO_WM_UNIT_LAYERLEVEL" val="1_1_1"/>
  <p:tag name="KSO_WM_UNIT_TYPE" val="l_h_i"/>
</p:tagLst>
</file>

<file path=ppt/tags/tag233.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1_3"/>
  <p:tag name="KSO_WM_UNIT_INDEX" val="1_1_3"/>
  <p:tag name="KSO_WM_UNIT_LAYERLEVEL" val="1_1_1"/>
  <p:tag name="KSO_WM_UNIT_TYPE" val="l_h_i"/>
</p:tagLst>
</file>

<file path=ppt/tags/tag234.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1_4"/>
  <p:tag name="KSO_WM_UNIT_INDEX" val="1_1_4"/>
  <p:tag name="KSO_WM_UNIT_LAYERLEVEL" val="1_1_1"/>
  <p:tag name="KSO_WM_UNIT_TYPE" val="l_h_i"/>
</p:tagLst>
</file>

<file path=ppt/tags/tag235.xml><?xml version="1.0" encoding="utf-8"?>
<p:tagLst xmlns:p="http://schemas.openxmlformats.org/presentationml/2006/main">
  <p:tag name="KSO_WM_BEAUTIFY_FLAG" val="#wm#"/>
  <p:tag name="KSO_WM_DIAGRAM_COLOR_MATCH_VALUE" val="{&quot;shape&quot;:{&quot;fill&quot;:{&quot;solid&quot;:{&quot;brightness&quot;:0,&quot;colorType&quot;:1,&quot;foreColorIndex&quot;:1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i*1_1_1"/>
  <p:tag name="KSO_WM_UNIT_INDEX" val="1_1_1"/>
  <p:tag name="KSO_WM_UNIT_LAYERLEVEL" val="1_1_1"/>
  <p:tag name="KSO_WM_UNIT_TYPE" val="l_h_i"/>
</p:tagLst>
</file>

<file path=ppt/tags/tag236.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1_2"/>
  <p:tag name="KSO_WM_UNIT_INDEX" val="1_1_2"/>
  <p:tag name="KSO_WM_UNIT_LAYERLEVEL" val="1_1_1"/>
  <p:tag name="KSO_WM_UNIT_TYPE" val="l_h_i"/>
</p:tagLst>
</file>

<file path=ppt/tags/tag23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f*1_1_1"/>
  <p:tag name="KSO_WM_UNIT_INDEX" val="1_1_1"/>
  <p:tag name="KSO_WM_UNIT_LAYERLEVEL" val="1_1_1"/>
  <p:tag name="KSO_WM_UNIT_NOCLEAR" val="0"/>
  <p:tag name="KSO_WM_UNIT_PRESET_TEXT" val="单击此处输入你的智能图形项正文，文字是您思想的提炼。"/>
  <p:tag name="KSO_WM_UNIT_SUBTYPE" val="a"/>
  <p:tag name="KSO_WM_UNIT_TYPE" val="l_h_f"/>
</p:tagLst>
</file>

<file path=ppt/tags/tag23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f*1_3_1"/>
  <p:tag name="KSO_WM_UNIT_INDEX" val="1_3_1"/>
  <p:tag name="KSO_WM_UNIT_LAYERLEVEL" val="1_1_1"/>
  <p:tag name="KSO_WM_UNIT_NOCLEAR" val="0"/>
  <p:tag name="KSO_WM_UNIT_PRESET_TEXT" val="单击此处输入你的智能图形项正文，文字是您思想的提炼。"/>
  <p:tag name="KSO_WM_UNIT_SUBTYPE" val="a"/>
  <p:tag name="KSO_WM_UNIT_TYPE" val="l_h_f"/>
</p:tagLst>
</file>

<file path=ppt/tags/tag239.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2_3"/>
  <p:tag name="KSO_WM_UNIT_INDEX" val="1_2_3"/>
  <p:tag name="KSO_WM_UNIT_LAYERLEVEL" val="1_1_1"/>
  <p:tag name="KSO_WM_UNIT_TYPE" val="l_h_i"/>
</p:tagLst>
</file>

<file path=ppt/tags/tag240.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2_4"/>
  <p:tag name="KSO_WM_UNIT_INDEX" val="1_2_4"/>
  <p:tag name="KSO_WM_UNIT_LAYERLEVEL" val="1_1_1"/>
  <p:tag name="KSO_WM_UNIT_TYPE" val="l_h_i"/>
</p:tagLst>
</file>

<file path=ppt/tags/tag241.xml><?xml version="1.0" encoding="utf-8"?>
<p:tagLst xmlns:p="http://schemas.openxmlformats.org/presentationml/2006/main">
  <p:tag name="KSO_WM_BEAUTIFY_FLAG" val="#wm#"/>
  <p:tag name="KSO_WM_DIAGRAM_COLOR_MATCH_VALUE" val="{&quot;shape&quot;:{&quot;fill&quot;:{&quot;solid&quot;:{&quot;brightness&quot;:0,&quot;colorType&quot;:1,&quot;foreColorIndex&quot;:1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000000&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i*1_2_1"/>
  <p:tag name="KSO_WM_UNIT_INDEX" val="1_2_1"/>
  <p:tag name="KSO_WM_UNIT_LAYERLEVEL" val="1_1_1"/>
  <p:tag name="KSO_WM_UNIT_TYPE" val="l_h_i"/>
</p:tagLst>
</file>

<file path=ppt/tags/tag242.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2_2"/>
  <p:tag name="KSO_WM_UNIT_INDEX" val="1_2_2"/>
  <p:tag name="KSO_WM_UNIT_LAYERLEVEL" val="1_1_1"/>
  <p:tag name="KSO_WM_UNIT_TYPE" val="l_h_i"/>
</p:tagLst>
</file>

<file path=ppt/tags/tag243.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4_3"/>
  <p:tag name="KSO_WM_UNIT_INDEX" val="1_4_3"/>
  <p:tag name="KSO_WM_UNIT_LAYERLEVEL" val="1_1_1"/>
  <p:tag name="KSO_WM_UNIT_TYPE" val="l_h_i"/>
</p:tagLst>
</file>

<file path=ppt/tags/tag244.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4_4"/>
  <p:tag name="KSO_WM_UNIT_INDEX" val="1_4_4"/>
  <p:tag name="KSO_WM_UNIT_LAYERLEVEL" val="1_1_1"/>
  <p:tag name="KSO_WM_UNIT_TYPE" val="l_h_i"/>
</p:tagLst>
</file>

<file path=ppt/tags/tag245.xml><?xml version="1.0" encoding="utf-8"?>
<p:tagLst xmlns:p="http://schemas.openxmlformats.org/presentationml/2006/main">
  <p:tag name="KSO_WM_BEAUTIFY_FLAG" val="#wm#"/>
  <p:tag name="KSO_WM_DIAGRAM_COLOR_MATCH_VALUE" val="{&quot;shape&quot;:{&quot;fill&quot;:{&quot;solid&quot;:{&quot;brightness&quot;:0,&quot;colorType&quot;:1,&quot;foreColorIndex&quot;:1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i*1_4_1"/>
  <p:tag name="KSO_WM_UNIT_INDEX" val="1_4_1"/>
  <p:tag name="KSO_WM_UNIT_LAYERLEVEL" val="1_1_1"/>
  <p:tag name="KSO_WM_UNIT_TYPE" val="l_h_i"/>
</p:tagLst>
</file>

<file path=ppt/tags/tag246.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4_2"/>
  <p:tag name="KSO_WM_UNIT_INDEX" val="1_4_2"/>
  <p:tag name="KSO_WM_UNIT_LAYERLEVEL" val="1_1_1"/>
  <p:tag name="KSO_WM_UNIT_TYPE" val="l_h_i"/>
</p:tagLst>
</file>

<file path=ppt/tags/tag24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f*1_4_1"/>
  <p:tag name="KSO_WM_UNIT_INDEX" val="1_4_1"/>
  <p:tag name="KSO_WM_UNIT_LAYERLEVEL" val="1_1_1"/>
  <p:tag name="KSO_WM_UNIT_NOCLEAR" val="0"/>
  <p:tag name="KSO_WM_UNIT_PRESET_TEXT" val="单击此处输入你的智能图形项正文，文字是您思想的提炼。"/>
  <p:tag name="KSO_WM_UNIT_SUBTYPE" val="a"/>
  <p:tag name="KSO_WM_UNIT_TYPE" val="l_h_f"/>
</p:tagLst>
</file>

<file path=ppt/tags/tag24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f*1_2_1"/>
  <p:tag name="KSO_WM_UNIT_INDEX" val="1_2_1"/>
  <p:tag name="KSO_WM_UNIT_LAYERLEVEL" val="1_1_1"/>
  <p:tag name="KSO_WM_UNIT_NOCLEAR" val="0"/>
  <p:tag name="KSO_WM_UNIT_PRESET_TEXT" val="单击此处输入你的智能图形项正文，文字是您思想的提炼。"/>
  <p:tag name="KSO_WM_UNIT_SUBTYPE" val="a"/>
  <p:tag name="KSO_WM_UNIT_TYPE" val="l_h_f"/>
</p:tagLst>
</file>

<file path=ppt/tags/tag24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1"/>
  <p:tag name="KSO_WM_DIAGRAM_VERSION" val="3"/>
  <p:tag name="KSO_WM_DIAGRAM_VIRTUALLY_FRAME" val="{&quot;height&quot;:397.13385826771645,&quot;width&quot;:486.6}"/>
  <p:tag name="KSO_WM_TAG_VERSION" val="3.0"/>
  <p:tag name="KSO_WM_TEMPLATE_CATEGORY" val="diagram"/>
  <p:tag name="KSO_WM_TEMPLATE_INDEX" val="20231707"/>
  <p:tag name="KSO_WM_UNIT_COMPATIBLE" val="0"/>
  <p:tag name="KSO_WM_UNIT_DIAGRAM_ISNUMVISUAL" val="0"/>
  <p:tag name="KSO_WM_UNIT_DIAGRAM_ISREFERUNIT" val="0"/>
  <p:tag name="KSO_WM_UNIT_HIGHLIGHT" val="0"/>
  <p:tag name="KSO_WM_UNIT_ID" val="diagram20231707_4*l_h_f*1_1_1"/>
  <p:tag name="KSO_WM_UNIT_INDEX" val="1_1_1"/>
  <p:tag name="KSO_WM_UNIT_LAYERLEVEL" val="1_1_1"/>
  <p:tag name="KSO_WM_UNIT_NOCLEAR" val="0"/>
  <p:tag name="KSO_WM_UNIT_PRESET_TEXT" val="单击此处输入你的项正文，文字是您思想的提炼，言简意赅的阐述观点。"/>
  <p:tag name="KSO_WM_UNIT_SUBTYPE" val="a"/>
  <p:tag name="KSO_WM_UNIT_TEXT_FILL_FORE_SCHEMECOLOR_INDEX" val="1"/>
  <p:tag name="KSO_WM_UNIT_TEXT_FILL_TYPE" val="1"/>
  <p:tag name="KSO_WM_UNIT_TYPE" val="l_h_f"/>
  <p:tag name="KSO_WM_UNIT_VALUE" val="60"/>
</p:tagLst>
</file>

<file path=ppt/tags/tag25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1"/>
  <p:tag name="KSO_WM_DIAGRAM_VERSION" val="3"/>
  <p:tag name="KSO_WM_DIAGRAM_VIRTUALLY_FRAME" val="{&quot;height&quot;:397.13385826771645,&quot;width&quot;:486.6}"/>
  <p:tag name="KSO_WM_TAG_VERSION" val="3.0"/>
  <p:tag name="KSO_WM_TEMPLATE_CATEGORY" val="diagram"/>
  <p:tag name="KSO_WM_TEMPLATE_INDEX" val="20231707"/>
  <p:tag name="KSO_WM_UNIT_COMPATIBLE" val="0"/>
  <p:tag name="KSO_WM_UNIT_DIAGRAM_ISNUMVISUAL" val="0"/>
  <p:tag name="KSO_WM_UNIT_DIAGRAM_ISREFERUNIT" val="0"/>
  <p:tag name="KSO_WM_UNIT_HIGHLIGHT" val="0"/>
  <p:tag name="KSO_WM_UNIT_ID" val="diagram20231707_4*l_h_a*1_1_1"/>
  <p:tag name="KSO_WM_UNIT_INDEX" val="1_1_1"/>
  <p:tag name="KSO_WM_UNIT_ISCONTENTSTITLE" val="0"/>
  <p:tag name="KSO_WM_UNIT_ISNUMDGMTITLE" val="0"/>
  <p:tag name="KSO_WM_UNIT_LAYERLEVEL" val="1_1_1"/>
  <p:tag name="KSO_WM_UNIT_NOCLEAR" val="0"/>
  <p:tag name="KSO_WM_UNIT_PRESET_TEXT" val="单击此处添加标题"/>
  <p:tag name="KSO_WM_UNIT_TEXT_FILL_FORE_SCHEMECOLOR_INDEX" val="1"/>
  <p:tag name="KSO_WM_UNIT_TEXT_FILL_FORE_SCHEMECOLOR_INDEX_BRIGHTNESS" val="0.15"/>
  <p:tag name="KSO_WM_UNIT_TEXT_FILL_TYPE" val="1"/>
  <p:tag name="KSO_WM_UNIT_TYPE" val="l_h_a"/>
  <p:tag name="KSO_WM_UNIT_VALUE" val="10"/>
</p:tagLst>
</file>

<file path=ppt/tags/tag25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1"/>
  <p:tag name="KSO_WM_DIAGRAM_VERSION" val="3"/>
  <p:tag name="KSO_WM_DIAGRAM_VIRTUALLY_FRAME" val="{&quot;height&quot;:397.13385826771645,&quot;width&quot;:486.6}"/>
  <p:tag name="KSO_WM_TAG_VERSION" val="3.0"/>
  <p:tag name="KSO_WM_TEMPLATE_CATEGORY" val="diagram"/>
  <p:tag name="KSO_WM_TEMPLATE_INDEX" val="20231707"/>
  <p:tag name="KSO_WM_UNIT_COMPATIBLE" val="0"/>
  <p:tag name="KSO_WM_UNIT_DIAGRAM_ISNUMVISUAL" val="0"/>
  <p:tag name="KSO_WM_UNIT_DIAGRAM_ISREFERUNIT" val="0"/>
  <p:tag name="KSO_WM_UNIT_HIGHLIGHT" val="0"/>
  <p:tag name="KSO_WM_UNIT_ID" val="diagram20231707_4*l_h_a*1_4_1"/>
  <p:tag name="KSO_WM_UNIT_INDEX" val="1_4_1"/>
  <p:tag name="KSO_WM_UNIT_ISCONTENTSTITLE" val="0"/>
  <p:tag name="KSO_WM_UNIT_ISNUMDGMTITLE" val="0"/>
  <p:tag name="KSO_WM_UNIT_LAYERLEVEL" val="1_1_1"/>
  <p:tag name="KSO_WM_UNIT_NOCLEAR" val="0"/>
  <p:tag name="KSO_WM_UNIT_PRESET_TEXT" val="单击此处添加标题"/>
  <p:tag name="KSO_WM_UNIT_TEXT_FILL_FORE_SCHEMECOLOR_INDEX" val="1"/>
  <p:tag name="KSO_WM_UNIT_TEXT_FILL_FORE_SCHEMECOLOR_INDEX_BRIGHTNESS" val="0.15"/>
  <p:tag name="KSO_WM_UNIT_TEXT_FILL_TYPE" val="1"/>
  <p:tag name="KSO_WM_UNIT_TYPE" val="l_h_a"/>
  <p:tag name="KSO_WM_UNIT_VALUE" val="10"/>
</p:tagLst>
</file>

<file path=ppt/tags/tag25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1"/>
  <p:tag name="KSO_WM_DIAGRAM_VERSION" val="3"/>
  <p:tag name="KSO_WM_DIAGRAM_VIRTUALLY_FRAME" val="{&quot;height&quot;:397.13385826771645,&quot;width&quot;:486.6}"/>
  <p:tag name="KSO_WM_TAG_VERSION" val="3.0"/>
  <p:tag name="KSO_WM_TEMPLATE_CATEGORY" val="diagram"/>
  <p:tag name="KSO_WM_TEMPLATE_INDEX" val="20231707"/>
  <p:tag name="KSO_WM_UNIT_COMPATIBLE" val="0"/>
  <p:tag name="KSO_WM_UNIT_DIAGRAM_ISNUMVISUAL" val="0"/>
  <p:tag name="KSO_WM_UNIT_DIAGRAM_ISREFERUNIT" val="0"/>
  <p:tag name="KSO_WM_UNIT_HIGHLIGHT" val="0"/>
  <p:tag name="KSO_WM_UNIT_ID" val="diagram20231707_4*l_h_f*1_4_1"/>
  <p:tag name="KSO_WM_UNIT_INDEX" val="1_4_1"/>
  <p:tag name="KSO_WM_UNIT_LAYERLEVEL" val="1_1_1"/>
  <p:tag name="KSO_WM_UNIT_NOCLEAR" val="0"/>
  <p:tag name="KSO_WM_UNIT_PRESET_TEXT" val="单击此处输入你的项正文，文字是您思想的提炼，言简意赅的阐述观点。"/>
  <p:tag name="KSO_WM_UNIT_SUBTYPE" val="a"/>
  <p:tag name="KSO_WM_UNIT_TEXT_FILL_FORE_SCHEMECOLOR_INDEX" val="1"/>
  <p:tag name="KSO_WM_UNIT_TEXT_FILL_TYPE" val="1"/>
  <p:tag name="KSO_WM_UNIT_TYPE" val="l_h_f"/>
  <p:tag name="KSO_WM_UNIT_VALUE" val="60"/>
</p:tagLst>
</file>

<file path=ppt/tags/tag25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1"/>
  <p:tag name="KSO_WM_DIAGRAM_VERSION" val="3"/>
  <p:tag name="KSO_WM_DIAGRAM_VIRTUALLY_FRAME" val="{&quot;height&quot;:397.13385826771645,&quot;width&quot;:486.6}"/>
  <p:tag name="KSO_WM_TAG_VERSION" val="3.0"/>
  <p:tag name="KSO_WM_TEMPLATE_CATEGORY" val="diagram"/>
  <p:tag name="KSO_WM_TEMPLATE_INDEX" val="20231707"/>
  <p:tag name="KSO_WM_UNIT_COMPATIBLE" val="0"/>
  <p:tag name="KSO_WM_UNIT_DIAGRAM_ISNUMVISUAL" val="0"/>
  <p:tag name="KSO_WM_UNIT_DIAGRAM_ISREFERUNIT" val="0"/>
  <p:tag name="KSO_WM_UNIT_HIGHLIGHT" val="0"/>
  <p:tag name="KSO_WM_UNIT_ID" val="diagram20231707_4*l_h_f*1_2_1"/>
  <p:tag name="KSO_WM_UNIT_INDEX" val="1_2_1"/>
  <p:tag name="KSO_WM_UNIT_LAYERLEVEL" val="1_1_1"/>
  <p:tag name="KSO_WM_UNIT_NOCLEAR" val="0"/>
  <p:tag name="KSO_WM_UNIT_PRESET_TEXT" val="单击此处输入你的项正文，文字是您思想的提炼，言简意赅的阐述观点。"/>
  <p:tag name="KSO_WM_UNIT_SUBTYPE" val="a"/>
  <p:tag name="KSO_WM_UNIT_TEXT_FILL_FORE_SCHEMECOLOR_INDEX" val="1"/>
  <p:tag name="KSO_WM_UNIT_TEXT_FILL_TYPE" val="1"/>
  <p:tag name="KSO_WM_UNIT_TYPE" val="l_h_f"/>
  <p:tag name="KSO_WM_UNIT_VALUE" val="60"/>
</p:tagLst>
</file>

<file path=ppt/tags/tag25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1"/>
  <p:tag name="KSO_WM_DIAGRAM_VERSION" val="3"/>
  <p:tag name="KSO_WM_DIAGRAM_VIRTUALLY_FRAME" val="{&quot;height&quot;:397.13385826771645,&quot;width&quot;:486.6}"/>
  <p:tag name="KSO_WM_TAG_VERSION" val="3.0"/>
  <p:tag name="KSO_WM_TEMPLATE_CATEGORY" val="diagram"/>
  <p:tag name="KSO_WM_TEMPLATE_INDEX" val="20231707"/>
  <p:tag name="KSO_WM_UNIT_COMPATIBLE" val="0"/>
  <p:tag name="KSO_WM_UNIT_DIAGRAM_ISNUMVISUAL" val="0"/>
  <p:tag name="KSO_WM_UNIT_DIAGRAM_ISREFERUNIT" val="0"/>
  <p:tag name="KSO_WM_UNIT_HIGHLIGHT" val="0"/>
  <p:tag name="KSO_WM_UNIT_ID" val="diagram20231707_4*l_h_a*1_2_1"/>
  <p:tag name="KSO_WM_UNIT_INDEX" val="1_2_1"/>
  <p:tag name="KSO_WM_UNIT_ISCONTENTSTITLE" val="0"/>
  <p:tag name="KSO_WM_UNIT_ISNUMDGMTITLE" val="0"/>
  <p:tag name="KSO_WM_UNIT_LAYERLEVEL" val="1_1_1"/>
  <p:tag name="KSO_WM_UNIT_NOCLEAR" val="0"/>
  <p:tag name="KSO_WM_UNIT_PRESET_TEXT" val="单击此处添加标题"/>
  <p:tag name="KSO_WM_UNIT_TEXT_FILL_FORE_SCHEMECOLOR_INDEX" val="1"/>
  <p:tag name="KSO_WM_UNIT_TEXT_FILL_FORE_SCHEMECOLOR_INDEX_BRIGHTNESS" val="0.15"/>
  <p:tag name="KSO_WM_UNIT_TEXT_FILL_TYPE" val="1"/>
  <p:tag name="KSO_WM_UNIT_TYPE" val="l_h_a"/>
  <p:tag name="KSO_WM_UNIT_VALUE" val="10"/>
</p:tagLst>
</file>

<file path=ppt/tags/tag25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1"/>
  <p:tag name="KSO_WM_DIAGRAM_VERSION" val="3"/>
  <p:tag name="KSO_WM_DIAGRAM_VIRTUALLY_FRAME" val="{&quot;height&quot;:397.13385826771645,&quot;width&quot;:486.6}"/>
  <p:tag name="KSO_WM_TAG_VERSION" val="3.0"/>
  <p:tag name="KSO_WM_TEMPLATE_CATEGORY" val="diagram"/>
  <p:tag name="KSO_WM_TEMPLATE_INDEX" val="20231707"/>
  <p:tag name="KSO_WM_UNIT_COMPATIBLE" val="0"/>
  <p:tag name="KSO_WM_UNIT_DIAGRAM_ISNUMVISUAL" val="0"/>
  <p:tag name="KSO_WM_UNIT_DIAGRAM_ISREFERUNIT" val="0"/>
  <p:tag name="KSO_WM_UNIT_HIGHLIGHT" val="0"/>
  <p:tag name="KSO_WM_UNIT_ID" val="diagram20231707_4*l_h_a*1_3_1"/>
  <p:tag name="KSO_WM_UNIT_INDEX" val="1_3_1"/>
  <p:tag name="KSO_WM_UNIT_ISCONTENTSTITLE" val="0"/>
  <p:tag name="KSO_WM_UNIT_ISNUMDGMTITLE" val="0"/>
  <p:tag name="KSO_WM_UNIT_LAYERLEVEL" val="1_1_1"/>
  <p:tag name="KSO_WM_UNIT_NOCLEAR" val="0"/>
  <p:tag name="KSO_WM_UNIT_PRESET_TEXT" val="单击此处添加标题"/>
  <p:tag name="KSO_WM_UNIT_TEXT_FILL_FORE_SCHEMECOLOR_INDEX" val="1"/>
  <p:tag name="KSO_WM_UNIT_TEXT_FILL_FORE_SCHEMECOLOR_INDEX_BRIGHTNESS" val="0.15"/>
  <p:tag name="KSO_WM_UNIT_TEXT_FILL_TYPE" val="1"/>
  <p:tag name="KSO_WM_UNIT_TYPE" val="l_h_a"/>
  <p:tag name="KSO_WM_UNIT_VALUE" val="10"/>
</p:tagLst>
</file>

<file path=ppt/tags/tag25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1"/>
  <p:tag name="KSO_WM_DIAGRAM_VERSION" val="3"/>
  <p:tag name="KSO_WM_DIAGRAM_VIRTUALLY_FRAME" val="{&quot;height&quot;:397.13385826771645,&quot;width&quot;:486.6}"/>
  <p:tag name="KSO_WM_TAG_VERSION" val="3.0"/>
  <p:tag name="KSO_WM_TEMPLATE_CATEGORY" val="diagram"/>
  <p:tag name="KSO_WM_TEMPLATE_INDEX" val="20231707"/>
  <p:tag name="KSO_WM_UNIT_COMPATIBLE" val="0"/>
  <p:tag name="KSO_WM_UNIT_DIAGRAM_ISNUMVISUAL" val="0"/>
  <p:tag name="KSO_WM_UNIT_DIAGRAM_ISREFERUNIT" val="0"/>
  <p:tag name="KSO_WM_UNIT_HIGHLIGHT" val="0"/>
  <p:tag name="KSO_WM_UNIT_ID" val="diagram20231707_4*l_h_f*1_3_1"/>
  <p:tag name="KSO_WM_UNIT_INDEX" val="1_3_1"/>
  <p:tag name="KSO_WM_UNIT_LAYERLEVEL" val="1_1_1"/>
  <p:tag name="KSO_WM_UNIT_NOCLEAR" val="0"/>
  <p:tag name="KSO_WM_UNIT_PRESET_TEXT" val="单击此处输入你的项正文，文字是您思想的提炼，言简意赅的阐述观点。"/>
  <p:tag name="KSO_WM_UNIT_SUBTYPE" val="a"/>
  <p:tag name="KSO_WM_UNIT_TEXT_FILL_FORE_SCHEMECOLOR_INDEX" val="1"/>
  <p:tag name="KSO_WM_UNIT_TEXT_FILL_TYPE" val="1"/>
  <p:tag name="KSO_WM_UNIT_TYPE" val="l_h_f"/>
  <p:tag name="KSO_WM_UNIT_VALUE" val="60"/>
</p:tagLst>
</file>

<file path=ppt/tags/tag257.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主题​​">
  <a:themeElements>
    <a:clrScheme name="自定义 43">
      <a:dk1>
        <a:sysClr val="windowText" lastClr="000000"/>
      </a:dk1>
      <a:lt1>
        <a:sysClr val="window" lastClr="FFFFFF"/>
      </a:lt1>
      <a:dk2>
        <a:srgbClr val="1E3643"/>
      </a:dk2>
      <a:lt2>
        <a:srgbClr val="EAFCFB"/>
      </a:lt2>
      <a:accent1>
        <a:srgbClr val="20DAD6"/>
      </a:accent1>
      <a:accent2>
        <a:srgbClr val="43AFB6"/>
      </a:accent2>
      <a:accent3>
        <a:srgbClr val="3F8297"/>
      </a:accent3>
      <a:accent4>
        <a:srgbClr val="3D6C87"/>
      </a:accent4>
      <a:accent5>
        <a:srgbClr val="FFC961"/>
      </a:accent5>
      <a:accent6>
        <a:srgbClr val="FF9845"/>
      </a:accent6>
      <a:hlink>
        <a:srgbClr val="0026E5"/>
      </a:hlink>
      <a:folHlink>
        <a:srgbClr val="7E1FAD"/>
      </a:folHlink>
    </a:clrScheme>
    <a:fontScheme name="主题字体">
      <a:majorFont>
        <a:latin typeface="Arial"/>
        <a:ea typeface="微软雅黑"/>
        <a:cs typeface="Arial"/>
      </a:majorFont>
      <a:minorFont>
        <a:latin typeface="Arial"/>
        <a:ea typeface="微软雅黑"/>
        <a:cs typeface="Arial"/>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a:ln>
          <a:noFill/>
        </a:ln>
      </a:spPr>
      <a:bodyPr anchor="ctr" rtlCol="0"/>
      <a:lstStyle>
        <a:defPPr algn="ctr"/>
      </a:lstStyle>
      <a:style>
        <a:lnRef idx="2">
          <a:schemeClr val="accent1">
            <a:shade val="15000"/>
          </a:schemeClr>
        </a:lnRef>
        <a:fillRef idx="1">
          <a:schemeClr val="accent1"/>
        </a:fillRef>
        <a:effectRef idx="0">
          <a:schemeClr val="accent1"/>
        </a:effectRef>
        <a:fontRef idx="minor">
          <a:schemeClr val="lt1"/>
        </a:fontRef>
      </a:style>
    </a:spDef>
    <a:lnDef>
      <a:spPr>
        <a:ln>
          <a:solidFill>
            <a:schemeClr val="accent4">
              <a:alpha val="50000"/>
            </a:schemeClr>
          </a:solidFill>
        </a:ln>
      </a:spPr>
      <a:bodyPr/>
      <a:lstStyle/>
      <a:style>
        <a:lnRef idx="1">
          <a:schemeClr val="accent1"/>
        </a:lnRef>
        <a:fillRef idx="0">
          <a:schemeClr val="accent1"/>
        </a:fillRef>
        <a:effectRef idx="0">
          <a:schemeClr val="accent1"/>
        </a:effectRef>
        <a:fontRef idx="minor">
          <a:schemeClr val="tx1"/>
        </a:fontRef>
      </a:style>
    </a:lnDef>
    <a:txDef>
      <a:spPr>
        <a:noFill/>
      </a:spPr>
      <a:bodyPr rtlCol="0" wrap="none">
        <a:spAutoFit/>
      </a:bodyPr>
      <a:lstStyle>
        <a:defPPr algn="l">
          <a:defRPr dirty="0" smtClean="0">
            <a:solidFill>
              <a:schemeClr val="accent4"/>
            </a:solidFill>
          </a:defRPr>
        </a:defPPr>
      </a:lstStyle>
    </a:txDef>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71</Paragraphs>
  <Slides>18</Slides>
  <Notes>0</Notes>
  <TotalTime>1</TotalTime>
  <HiddenSlides>0</HiddenSlides>
  <MMClips>0</MMClips>
  <ScaleCrop>0</ScaleCrop>
  <HeadingPairs>
    <vt:vector baseType="variant" size="6">
      <vt:variant>
        <vt:lpstr>Fonts used</vt:lpstr>
      </vt:variant>
      <vt:variant>
        <vt:i4>5</vt:i4>
      </vt:variant>
      <vt:variant>
        <vt:lpstr>Theme</vt:lpstr>
      </vt:variant>
      <vt:variant>
        <vt:i4>1</vt:i4>
      </vt:variant>
      <vt:variant>
        <vt:lpstr>Slide Titles</vt:lpstr>
      </vt:variant>
      <vt:variant>
        <vt:i4>18</vt:i4>
      </vt:variant>
    </vt:vector>
  </HeadingPairs>
  <TitlesOfParts>
    <vt:vector baseType="lpstr" size="24">
      <vt:lpstr>Arial</vt:lpstr>
      <vt:lpstr>Calibri</vt:lpstr>
      <vt:lpstr>微软雅黑</vt:lpstr>
      <vt:lpstr>Wingdings</vt:lpstr>
      <vt:lpstr>宋体</vt:lpstr>
      <vt:lpstr>Office Theme</vt:lpstr>
      <vt:lpstr>《共同时间会计室》PPT课件</vt:lpstr>
      <vt:lpstr>目录</vt:lpstr>
      <vt:lpstr>单击此处添加章节标题</vt:lpstr>
      <vt:lpstr>课件介绍</vt:lpstr>
      <vt:lpstr>PowerPoint Presentation</vt:lpstr>
      <vt:lpstr>课件背景</vt:lpstr>
      <vt:lpstr>课件目的</vt:lpstr>
      <vt:lpstr>适用人群</vt:lpstr>
      <vt:lpstr>共同时间会计概述</vt:lpstr>
      <vt:lpstr>PowerPoint Presentation</vt:lpstr>
      <vt:lpstr>共同时间会计定义</vt:lpstr>
      <vt:lpstr>共同时间会计发展历程</vt:lpstr>
      <vt:lpstr>共同时间会计基本原理</vt:lpstr>
      <vt:lpstr>共同时间会计应用</vt:lpstr>
      <vt:lpstr>PowerPoint Presentation</vt:lpstr>
      <vt:lpstr>生产成本计算</vt:lpstr>
      <vt:lpstr>期间费用分配</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2024-09-16T22:00:39.073</cp:lastPrinted>
  <dcterms:created xsi:type="dcterms:W3CDTF">2024-09-16T14:00:39Z</dcterms:created>
  <dcterms:modified xsi:type="dcterms:W3CDTF">2024-09-16T14:00:41Z</dcterms:modified>
</cp:coreProperties>
</file>