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EBE032-9F84-4CCA-A055-F0758BD517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3B6F42-A7B7-43FC-98AE-FB64BC59FB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E38237-D1C1-4311-A6EE-B92623903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C7EB2A-5A46-4ABD-978C-763A05A0B9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7C6C55-06AE-4EF8-8967-8EFAEDACDD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9D0A3E-FB5C-4DE4-A707-404070EE8D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2AE49CF-FF36-4E40-B2D5-C51195A8C2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35CE91-5F5D-4BB1-B1B4-14056AC1F5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BA19C2-DFA6-4778-84A8-112D4ECB37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55BD6B-8EAE-4BB1-815C-E957CB6166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A661D5-3089-4299-83D8-F4B88E022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700205105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挫折教育学校心得体会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挫折教育学校简介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挫折教育课程体验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挫折教育实践经历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对挫折教育的思考与展望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心得体会总结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挫折教育学校简介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学校背景和历史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挫折教育学校成立于XXXX年，由一位著名教育家创办，旨在提供一种独特的、以挫折教育为核心的教育方式。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该学校经历了多年的发展，逐渐壮大，成为国内知名的教育机构，为许多学生提供了宝贵的教育机会。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实践机会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学校与多家企业和机构合作，为学生提供实习和实践活动，帮助学生将所学知识应用于实际工作中，提高解决问题的能力。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特色课程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学校以挫折教育为核心，开设了一系列特色课程，如户外拓展、心理辅导等，帮助学生提高心理素质和应对挫折的能力。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师资力量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学校拥有一支专业、经验丰富的教师团队，他们不仅具备丰富的教学经验，还对挫折教育有深入的研究和理解。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学校采用全面的评估体系，不仅关注学生的学术成绩，还重视学生的综合素质和心理状态，为学生提供个性化的教育方案。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学校的特色和优势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挫折教育课程体验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767" b="2676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9906" b="990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课程设置与内容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理论课程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介绍挫折教育的概念、意义、目的和方法，让学生对挫折教育有全面了解。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实践课程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组织学生参与各种挫折情境模拟，如团队项目、挑战任务等，让学生在实践中体验挫折，提高应对能力。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心理辅导课程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针对学生在挫折情境中可能出现的心理问题，如焦虑、抑郁等，提供心理辅导和疏导。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通过分析真实的挫折案例，让学生了解不同情境下的挫折应对方式。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角色扮演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让学生扮演不同的角色，模拟挫折情境，提高应对能力。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小组讨论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组织学生进行小组讨论，分享彼此的挫折经历和应对方法，促进相互学习和启发。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教学方法与手段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542" r="16542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通过课程实践，学生能够更好地应对生活中的挫折情境，提高自我调节和适应能力。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增强应对挫折的能力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培养积极心态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提高团队合作意识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促进个人成长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挫折教育有助于学生培养积极的心态，面对困难时能够保持乐观和自信。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在团队项目中，学生学会了合作、沟通和协调，增强了团队合作意识。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通过课程学习，学生能够更好地认识自己、发掘自己的潜力和优势，促进个人成长和发展。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课程收获与感悟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挫折教育实践经历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https://d.book118.com/847002051054006044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2024-09-18T17:45:05.815</cp:lastPrinted>
  <dcterms:created xsi:type="dcterms:W3CDTF">2024-09-18T09:45:05Z</dcterms:created>
  <dcterms:modified xsi:type="dcterms:W3CDTF">2024-09-18T09:45:07Z</dcterms:modified>
</cp:coreProperties>
</file>