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185532A-952D-410F-A6C9-9EF74773D02A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58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9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61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2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6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64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5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6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67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8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6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70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1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7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73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4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7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76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7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79" name="PlaceHolder 2"/>
          <p:cNvSpPr>
            <a:spLocks noGrp="1"/>
          </p:cNvSpPr>
          <p:nvPr>
            <p:ph type="body" idx="45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0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82" name="PlaceHolder 2"/>
          <p:cNvSpPr>
            <a:spLocks noGrp="1"/>
          </p:cNvSpPr>
          <p:nvPr>
            <p:ph type="body" idx="46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3" name="PlaceHolder 3"/>
          <p:cNvSpPr>
            <a:spLocks noGrp="1"/>
          </p:cNvSpPr>
          <p:nvPr>
            <p:ph type="sldNum" idx="4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0117A0-0BE9-4666-A8F7-1FC259BDB1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E3A073-DE4D-4A45-AF95-92D9F50BB0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909DA6-C87C-4C3A-A815-0925B975E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028964-1142-4EC9-AF94-BFCEC78E19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6BE940-77B9-4D35-A008-8609F9D743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7CE437-656A-444A-8133-C258C3F23C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70B89F-3F0C-4E60-9585-623EF07301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1B0214-B9CB-4713-BCA1-ABB022F282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3B0304-1F8C-4A59-A75A-452289579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65E5C8-95E1-4D6E-9B1D-24138677A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15DF80-3888-4397-9CC7-B8D905A48C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55BB2AF-3FF0-4BAE-9DEC-1262ADED2E8B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64B157ED-F0B1-4DB9-B94C-96FF1340BFA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9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7004001034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rgbClr val="C00000"/>
                </a:solidFill>
                <a:latin typeface="Arial"/>
                <a:ea typeface="微软雅黑"/>
              </a:rPr>
              <a:t>乳腺疾病护理查房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3494880" y="3492360"/>
            <a:ext cx="76788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506520" y="332280"/>
            <a:ext cx="5297760" cy="5297760"/>
          </a:xfrm>
          <a:prstGeom prst="ellipse">
            <a:avLst/>
          </a:prstGeom>
          <a:solidFill>
            <a:srgbClr val="EB554D">
              <a:alpha val="2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1147320" y="973080"/>
            <a:ext cx="4016160" cy="401616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2058120" y="235908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乳腺疾病护理查房简介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乳腺增生的护理与查房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乳腺囊性增生的护理与查房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乳腺炎的护理与查房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乳腺纤维腺瘤的护理与查房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乳腺癌的护理与查房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7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护理与查房经验分享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8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511640" y="152568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01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40665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1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乳腺疾病护理查房简介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乳腺疾病概述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3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乳腺是女性重要的内分泌腺体，易发生多种疾病。常见的乳腺疾病包括乳腺增生、乳腺囊性增生、乳腺炎、乳腺纤维腺瘤等。这些疾病严重影响患者的健康，需要及时诊断和治疗。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4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95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6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7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8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9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0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1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2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3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4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5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15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6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7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8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9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0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4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5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1036440" y="24588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乳腺疾病的诊断方法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7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grpSp>
        <p:nvGrpSpPr>
          <p:cNvPr id="12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2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49" name="AutoShape 2"/>
          <p:cNvSpPr/>
          <p:nvPr/>
        </p:nvSpPr>
        <p:spPr>
          <a:xfrm>
            <a:off x="981720" y="1604880"/>
            <a:ext cx="3394800" cy="21164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AutoShape 3"/>
          <p:cNvSpPr/>
          <p:nvPr/>
        </p:nvSpPr>
        <p:spPr>
          <a:xfrm>
            <a:off x="4376880" y="3721680"/>
            <a:ext cx="3394800" cy="21164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AutoShape 4"/>
          <p:cNvSpPr/>
          <p:nvPr/>
        </p:nvSpPr>
        <p:spPr>
          <a:xfrm>
            <a:off x="7771680" y="1604880"/>
            <a:ext cx="3394800" cy="21164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52" name="Picture 5" descr="C:/Users/Administrator/Desktop/ppt模板/真人/图片3.png图片3"/>
          <p:cNvPicPr/>
          <p:nvPr/>
        </p:nvPicPr>
        <p:blipFill>
          <a:blip r:embed="rId2"/>
          <a:srcRect t="12219" b="12219"/>
          <a:stretch>
            <a:fillRect/>
          </a:stretch>
        </p:blipFill>
        <p:spPr>
          <a:xfrm>
            <a:off x="991080" y="3721680"/>
            <a:ext cx="3395160" cy="2116080"/>
          </a:xfrm>
          <a:prstGeom prst="rect">
            <a:avLst/>
          </a:prstGeom>
          <a:ln w="0">
            <a:noFill/>
          </a:ln>
        </p:spPr>
      </p:pic>
      <p:pic>
        <p:nvPicPr>
          <p:cNvPr id="153" name="Picture 6" descr="C:/Users/Administrator/Desktop/ppt模板/真人/图片4.png图片4"/>
          <p:cNvPicPr/>
          <p:nvPr/>
        </p:nvPicPr>
        <p:blipFill>
          <a:blip r:embed="rId3"/>
          <a:srcRect t="12219" b="12219"/>
          <a:stretch>
            <a:fillRect/>
          </a:stretch>
        </p:blipFill>
        <p:spPr>
          <a:xfrm>
            <a:off x="4376880" y="1606680"/>
            <a:ext cx="3394440" cy="2115000"/>
          </a:xfrm>
          <a:prstGeom prst="rect">
            <a:avLst/>
          </a:prstGeom>
          <a:ln w="0">
            <a:noFill/>
          </a:ln>
        </p:spPr>
      </p:pic>
      <p:pic>
        <p:nvPicPr>
          <p:cNvPr id="154" name="Picture 7" descr="C:/Users/Administrator/Desktop/ppt模板/真人/图片2.png图片2"/>
          <p:cNvPicPr/>
          <p:nvPr/>
        </p:nvPicPr>
        <p:blipFill>
          <a:blip r:embed="rId4"/>
          <a:srcRect t="11713" b="11713"/>
          <a:stretch>
            <a:fillRect/>
          </a:stretch>
        </p:blipFill>
        <p:spPr>
          <a:xfrm>
            <a:off x="7771680" y="3712680"/>
            <a:ext cx="3394440" cy="2143440"/>
          </a:xfrm>
          <a:prstGeom prst="rect">
            <a:avLst/>
          </a:prstGeom>
          <a:ln w="0">
            <a:noFill/>
          </a:ln>
        </p:spPr>
      </p:pic>
      <p:sp>
        <p:nvSpPr>
          <p:cNvPr id="155" name="content.1.title"/>
          <p:cNvSpPr/>
          <p:nvPr/>
        </p:nvSpPr>
        <p:spPr>
          <a:xfrm>
            <a:off x="175464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乳腺超声检查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1.content"/>
          <p:cNvSpPr/>
          <p:nvPr/>
        </p:nvSpPr>
        <p:spPr>
          <a:xfrm>
            <a:off x="1225080" y="2340000"/>
            <a:ext cx="2982960" cy="12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非侵入性，无辐射，对乳腺组织有较好的分辨率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2.title"/>
          <p:cNvSpPr/>
          <p:nvPr/>
        </p:nvSpPr>
        <p:spPr>
          <a:xfrm>
            <a:off x="844200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乳腺</a:t>
            </a: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X</a:t>
            </a: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线摄影术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2.content"/>
          <p:cNvSpPr/>
          <p:nvPr/>
        </p:nvSpPr>
        <p:spPr>
          <a:xfrm>
            <a:off x="7971120" y="2340000"/>
            <a:ext cx="3036240" cy="120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常用于筛查和定期检查，有助于早期发现乳腺病变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3.title"/>
          <p:cNvSpPr/>
          <p:nvPr/>
        </p:nvSpPr>
        <p:spPr>
          <a:xfrm>
            <a:off x="5093280" y="39549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乳腺磁共振成像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3.content"/>
          <p:cNvSpPr/>
          <p:nvPr/>
        </p:nvSpPr>
        <p:spPr>
          <a:xfrm>
            <a:off x="4578840" y="4413240"/>
            <a:ext cx="3085920" cy="11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对乳腺组织结构显示更加清晰，对小病灶的检测率高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0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乳腺中的疾病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乳腺疾病是女性常见疾病之一，对女性的健康影响极大。通过合理的护理查房和定期检查，可以早发现、早治疗，提高患者的生存率和生活质量。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73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74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5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6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7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8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3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94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5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02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40665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乳腺增生的护理与查房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8" name="AutoShape 3"/>
          <p:cNvSpPr/>
          <p:nvPr/>
        </p:nvSpPr>
        <p:spPr>
          <a:xfrm>
            <a:off x="3853440" y="168156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AutoShape 4"/>
          <p:cNvSpPr/>
          <p:nvPr/>
        </p:nvSpPr>
        <p:spPr>
          <a:xfrm>
            <a:off x="385344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AutoShape 7"/>
          <p:cNvSpPr/>
          <p:nvPr/>
        </p:nvSpPr>
        <p:spPr>
          <a:xfrm>
            <a:off x="7873200" y="168156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AutoShape 8"/>
          <p:cNvSpPr/>
          <p:nvPr/>
        </p:nvSpPr>
        <p:spPr>
          <a:xfrm>
            <a:off x="787320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AutoShape 10"/>
          <p:cNvSpPr/>
          <p:nvPr/>
        </p:nvSpPr>
        <p:spPr>
          <a:xfrm>
            <a:off x="3853440" y="421308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AutoShape 11"/>
          <p:cNvSpPr/>
          <p:nvPr/>
        </p:nvSpPr>
        <p:spPr>
          <a:xfrm>
            <a:off x="385344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AutoShape 13"/>
          <p:cNvSpPr/>
          <p:nvPr/>
        </p:nvSpPr>
        <p:spPr>
          <a:xfrm>
            <a:off x="7873200" y="421308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AutoShape 14"/>
          <p:cNvSpPr/>
          <p:nvPr/>
        </p:nvSpPr>
        <p:spPr>
          <a:xfrm>
            <a:off x="787320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7" name="content.2.title"/>
          <p:cNvSpPr/>
          <p:nvPr/>
        </p:nvSpPr>
        <p:spPr>
          <a:xfrm>
            <a:off x="8046720" y="1557720"/>
            <a:ext cx="3370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规律生活作息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2.content"/>
          <p:cNvSpPr/>
          <p:nvPr/>
        </p:nvSpPr>
        <p:spPr>
          <a:xfrm>
            <a:off x="7984440" y="2090880"/>
            <a:ext cx="343368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保持充足睡眠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避免过度劳累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0" name="content.3.title"/>
          <p:cNvSpPr/>
          <p:nvPr/>
        </p:nvSpPr>
        <p:spPr>
          <a:xfrm>
            <a:off x="3992400" y="4109040"/>
            <a:ext cx="3337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心理疏导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3.content"/>
          <p:cNvSpPr/>
          <p:nvPr/>
        </p:nvSpPr>
        <p:spPr>
          <a:xfrm>
            <a:off x="3991680" y="4732560"/>
            <a:ext cx="3338640" cy="13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寻求心理辅导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保持良好心态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3" name="content.4.title"/>
          <p:cNvSpPr/>
          <p:nvPr/>
        </p:nvSpPr>
        <p:spPr>
          <a:xfrm>
            <a:off x="8118360" y="4109040"/>
            <a:ext cx="3220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4.content"/>
          <p:cNvSpPr/>
          <p:nvPr/>
        </p:nvSpPr>
        <p:spPr>
          <a:xfrm>
            <a:off x="8046720" y="4669920"/>
            <a:ext cx="3371400" cy="142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乳腺增生的护理措施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6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7" name="content.1.title"/>
          <p:cNvSpPr/>
          <p:nvPr/>
        </p:nvSpPr>
        <p:spPr>
          <a:xfrm>
            <a:off x="3991680" y="1557720"/>
            <a:ext cx="33386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调整饮食结构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ontent.1.content"/>
          <p:cNvSpPr/>
          <p:nvPr/>
        </p:nvSpPr>
        <p:spPr>
          <a:xfrm>
            <a:off x="3991680" y="2090880"/>
            <a:ext cx="333864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增加蔬果摄入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减少高热量食物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19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20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2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3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4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7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8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9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0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1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2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3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4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5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6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7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8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9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40" name="Picture 4"/>
          <p:cNvSpPr/>
          <p:nvPr/>
        </p:nvSpPr>
        <p:spPr>
          <a:xfrm>
            <a:off x="139680" y="1806480"/>
            <a:ext cx="3119400" cy="415944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1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2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乳腺增生的护理与查房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3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乳腺增生是常见的乳腺疾病，多发生于女性身上。临床上，医护人员需要重点关注乳腺增生的病因、症状以及有效的护理措施。查房时应细致观察患者乳房情况，以及是否存在乳腺癌的风险因素，及时发现问题并进行干预和治疗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44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45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6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7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8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9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0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1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2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3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4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5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6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7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8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9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0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1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2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3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4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265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03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40665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乳腺囊性增生的护理与查房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9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0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1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2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3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4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5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6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78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乳腺囊性增生的发病机制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乳腺囊性增生的发病机制主要包括激素水平异常、细胞增殖异常以及遗传因素的影响。激素水平异常会导致乳腺组织细胞异常增殖，从而形成囊性增生的病变。遗传因素也会增加患病风险。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81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82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3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4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5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6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7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8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9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0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1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2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3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4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5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6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7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8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9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0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1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02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3" name="流程图: 终止 9"/>
          <p:cNvSpPr/>
          <p:nvPr/>
        </p:nvSpPr>
        <p:spPr>
          <a:xfrm>
            <a:off x="4654440" y="40539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04" name="流程图: 终止 8"/>
          <p:cNvSpPr/>
          <p:nvPr/>
        </p:nvSpPr>
        <p:spPr>
          <a:xfrm>
            <a:off x="744840" y="40539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05" name="流程图: 终止 7"/>
          <p:cNvSpPr/>
          <p:nvPr/>
        </p:nvSpPr>
        <p:spPr>
          <a:xfrm>
            <a:off x="4654440" y="13791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06" name="流程图: 终止 3"/>
          <p:cNvSpPr/>
          <p:nvPr/>
        </p:nvSpPr>
        <p:spPr>
          <a:xfrm>
            <a:off x="744840" y="13791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07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查房重点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0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0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29" name="content.1.title"/>
          <p:cNvSpPr/>
          <p:nvPr/>
        </p:nvSpPr>
        <p:spPr>
          <a:xfrm>
            <a:off x="1467720" y="16333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询问患者病史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content.1.content"/>
          <p:cNvSpPr/>
          <p:nvPr/>
        </p:nvSpPr>
        <p:spPr>
          <a:xfrm>
            <a:off x="948600" y="2511360"/>
            <a:ext cx="3106080" cy="118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了解发病过程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查找病因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content.2.title"/>
          <p:cNvSpPr/>
          <p:nvPr/>
        </p:nvSpPr>
        <p:spPr>
          <a:xfrm>
            <a:off x="5334120" y="168660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检查乳腺触诊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content.2.content"/>
          <p:cNvSpPr/>
          <p:nvPr/>
        </p:nvSpPr>
        <p:spPr>
          <a:xfrm>
            <a:off x="4777920" y="2511360"/>
            <a:ext cx="31665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触诊硬块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排除恶性肿瘤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content.3.title"/>
          <p:cNvSpPr/>
          <p:nvPr/>
        </p:nvSpPr>
        <p:spPr>
          <a:xfrm>
            <a:off x="1467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分析乳腺穿刺结果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content.3.content"/>
          <p:cNvSpPr/>
          <p:nvPr/>
        </p:nvSpPr>
        <p:spPr>
          <a:xfrm>
            <a:off x="951120" y="5246280"/>
            <a:ext cx="2985480" cy="103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确定诊断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制定治疗方案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content.4.title"/>
          <p:cNvSpPr/>
          <p:nvPr/>
        </p:nvSpPr>
        <p:spPr>
          <a:xfrm>
            <a:off x="5391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content.4.content"/>
          <p:cNvSpPr/>
          <p:nvPr/>
        </p:nvSpPr>
        <p:spPr>
          <a:xfrm>
            <a:off x="4777920" y="5246280"/>
            <a:ext cx="3092040" cy="11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icture 4"/>
          <p:cNvSpPr/>
          <p:nvPr/>
        </p:nvSpPr>
        <p:spPr>
          <a:xfrm>
            <a:off x="8506440" y="1108800"/>
            <a:ext cx="3306240" cy="440856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8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9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护理要点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40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在护理乳腺囊性增生患者时，需要密切关注患者的症状变化，定期进行乳腺检查，配合医生进行治疗和康复指导。同时，提醒患者避免乳腺刺激，保持良好的生活方式和饮食习惯，有助于减轻症状，提高治疗效果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41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42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3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4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5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6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7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8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9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0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1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2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3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4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5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6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7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8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9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0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1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362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3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04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40665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4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乳腺炎的护理与查房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6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6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7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8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9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0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1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2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3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75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乳腺炎的病因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乳腺炎是由细菌感染、哺乳不当以及乳腺外伤等因素引起的疾病。细菌感染是最常见的病因之一，哺乳不当和乳腺外伤也是导致乳腺炎发生的重要原因之一。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78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79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0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1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2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3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4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5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6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7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8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9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0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1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2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3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4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5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6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7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8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99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0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1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2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3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4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5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6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7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409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乳腺炎的护理措施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乳腺炎患者需要密切观察体温变化，适当护理患处，进行饮食调理等护理措施。及时合理的护理措施对乳腺炎患者的康复非常重要。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412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413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4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5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6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7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8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9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0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1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2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3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4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5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6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7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8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9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0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1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2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433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4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435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436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437" name="PlaceHolder 1"/>
          <p:cNvSpPr>
            <a:spLocks noGrp="1"/>
          </p:cNvSpPr>
          <p:nvPr>
            <p:ph type="title" idx="4294967295"/>
          </p:nvPr>
        </p:nvSpPr>
        <p:spPr>
          <a:xfrm>
            <a:off x="1036440" y="24588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查房重点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38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grpSp>
        <p:nvGrpSpPr>
          <p:cNvPr id="439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440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1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2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3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4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5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6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7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8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9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0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1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2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3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4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5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6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7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8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9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460" name="AutoShape 2"/>
          <p:cNvSpPr/>
          <p:nvPr/>
        </p:nvSpPr>
        <p:spPr>
          <a:xfrm>
            <a:off x="981720" y="1604880"/>
            <a:ext cx="3394800" cy="21164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1" name="AutoShape 3"/>
          <p:cNvSpPr/>
          <p:nvPr/>
        </p:nvSpPr>
        <p:spPr>
          <a:xfrm>
            <a:off x="4376880" y="3721680"/>
            <a:ext cx="3394800" cy="21164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2" name="AutoShape 4"/>
          <p:cNvSpPr/>
          <p:nvPr/>
        </p:nvSpPr>
        <p:spPr>
          <a:xfrm>
            <a:off x="7771680" y="1604880"/>
            <a:ext cx="3394800" cy="21164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63" name="Picture 5" descr="C:/Users/Administrator/Desktop/ppt模板/真人/图片3.png图片3"/>
          <p:cNvPicPr/>
          <p:nvPr/>
        </p:nvPicPr>
        <p:blipFill>
          <a:blip r:embed="rId2"/>
          <a:srcRect t="12219" b="12219"/>
          <a:stretch>
            <a:fillRect/>
          </a:stretch>
        </p:blipFill>
        <p:spPr>
          <a:xfrm>
            <a:off x="991080" y="3721680"/>
            <a:ext cx="3395160" cy="2116080"/>
          </a:xfrm>
          <a:prstGeom prst="rect">
            <a:avLst/>
          </a:prstGeom>
          <a:ln w="0">
            <a:noFill/>
          </a:ln>
        </p:spPr>
      </p:pic>
      <p:pic>
        <p:nvPicPr>
          <p:cNvPr id="464" name="Picture 6" descr="C:/Users/Administrator/Desktop/ppt模板/真人/图片4.png图片4"/>
          <p:cNvPicPr/>
          <p:nvPr/>
        </p:nvPicPr>
        <p:blipFill>
          <a:blip r:embed="rId3"/>
          <a:srcRect t="12219" b="12219"/>
          <a:stretch>
            <a:fillRect/>
          </a:stretch>
        </p:blipFill>
        <p:spPr>
          <a:xfrm>
            <a:off x="4376880" y="1606680"/>
            <a:ext cx="3394440" cy="2115000"/>
          </a:xfrm>
          <a:prstGeom prst="rect">
            <a:avLst/>
          </a:prstGeom>
          <a:ln w="0">
            <a:noFill/>
          </a:ln>
        </p:spPr>
      </p:pic>
      <p:pic>
        <p:nvPicPr>
          <p:cNvPr id="465" name="Picture 7" descr="C:/Users/Administrator/Desktop/ppt模板/真人/图片2.png图片2"/>
          <p:cNvPicPr/>
          <p:nvPr/>
        </p:nvPicPr>
        <p:blipFill>
          <a:blip r:embed="rId4"/>
          <a:srcRect t="11713" b="11713"/>
          <a:stretch>
            <a:fillRect/>
          </a:stretch>
        </p:blipFill>
        <p:spPr>
          <a:xfrm>
            <a:off x="7771680" y="3712680"/>
            <a:ext cx="3394440" cy="2143440"/>
          </a:xfrm>
          <a:prstGeom prst="rect">
            <a:avLst/>
          </a:prstGeom>
          <a:ln w="0">
            <a:noFill/>
          </a:ln>
        </p:spPr>
      </p:pic>
      <p:sp>
        <p:nvSpPr>
          <p:cNvPr id="466" name="content.1.title"/>
          <p:cNvSpPr/>
          <p:nvPr/>
        </p:nvSpPr>
        <p:spPr>
          <a:xfrm>
            <a:off x="175464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观察患者乳房局部情况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7" name="content.1.content"/>
          <p:cNvSpPr/>
          <p:nvPr/>
        </p:nvSpPr>
        <p:spPr>
          <a:xfrm>
            <a:off x="1225080" y="2340000"/>
            <a:ext cx="2982960" cy="12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红肿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溢液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发热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8" name="content.2.title"/>
          <p:cNvSpPr/>
          <p:nvPr/>
        </p:nvSpPr>
        <p:spPr>
          <a:xfrm>
            <a:off x="844200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询问患者疼痛程度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9" name="content.2.content"/>
          <p:cNvSpPr/>
          <p:nvPr/>
        </p:nvSpPr>
        <p:spPr>
          <a:xfrm>
            <a:off x="7971120" y="2340000"/>
            <a:ext cx="3036240" cy="120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疼痛程度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持续时间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疼痛部位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content.3.title"/>
          <p:cNvSpPr/>
          <p:nvPr/>
        </p:nvSpPr>
        <p:spPr>
          <a:xfrm>
            <a:off x="5093280" y="39549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检查患者血常规结果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content.3.content"/>
          <p:cNvSpPr/>
          <p:nvPr/>
        </p:nvSpPr>
        <p:spPr>
          <a:xfrm>
            <a:off x="4578840" y="4413240"/>
            <a:ext cx="3085920" cy="11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白细胞计数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中性粒细胞比例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体温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2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护理乳腺炎的重要性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73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对于乳腺炎患者，护理工作至关重要，正确的护理措施可以缓解患者的疼痛，促进乳腺炎的康复。密切观察患者症状变化，及时处理问题，是护理工作的关键之一。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74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475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6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7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8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9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0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1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2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3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4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5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6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7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8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9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90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91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92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93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94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495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96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97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98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99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00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01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https://d.book118.com/847004001034006054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19</Slides>
  <Notes>9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乳腺疾病护理查房</vt:lpstr>
      <vt:lpstr>目录</vt:lpstr>
      <vt:lpstr>第1章 乳腺疾病护理查房简介</vt:lpstr>
      <vt:lpstr>乳腺疾病概述</vt:lpstr>
      <vt:lpstr>乳腺疾病的诊断方法</vt:lpstr>
      <vt:lpstr> </vt:lpstr>
      <vt:lpstr>第2章 乳腺增生的护理与查房</vt:lpstr>
      <vt:lpstr>乳腺增生的护理措施</vt:lpstr>
      <vt:lpstr>乳腺增生的护理与查房</vt:lpstr>
      <vt:lpstr>第3章 乳腺囊性增生的护理与查房</vt:lpstr>
      <vt:lpstr> </vt:lpstr>
      <vt:lpstr>查房重点</vt:lpstr>
      <vt:lpstr>护理要点</vt:lpstr>
      <vt:lpstr>第4章 乳腺炎的护理与查房</vt:lpstr>
      <vt:lpstr> </vt:lpstr>
      <vt:lpstr> </vt:lpstr>
      <vt:lpstr>查房重点</vt:lpstr>
      <vt:lpstr>护理乳腺炎的重要性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2024-09-28T10:19:37.840</cp:lastPrinted>
  <dcterms:created xsi:type="dcterms:W3CDTF">2024-09-28T02:19:37Z</dcterms:created>
  <dcterms:modified xsi:type="dcterms:W3CDTF">2024-09-28T02:19:40Z</dcterms:modified>
</cp:coreProperties>
</file>