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30F58-A880-4AF9-B6EC-A0EAE4E2F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518DD-F87C-4B22-856C-FE7AAA94A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828B8-66F5-4F1A-BBEA-43CC6D5AC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E1597-43D4-4114-B42F-2951D0BF2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B51309-AC4B-4237-8C77-49520A22A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FF73D9-7B94-481D-962C-56E6CACBD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305518-8FDC-4FCD-96B6-FEDAEF8CC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0EB7F-3D02-491C-8BA2-75D4B25E0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48DEE-4E24-4492-A332-6DD188660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A64A2-1572-455C-B247-9E55BCB0F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EEA1C-B239-417F-83E0-720724188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04024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高数复习串讲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函数与极限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导数与微分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多元函数微积分学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无穷级数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函数与极限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理解函数的基本概念，掌握函数的性质是学习高数的基础。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是数学中描述两个变量之间关系的一种方法，它具有确定性、对应性和有界性等性质。在函数的定义中，自变量和因变量分别对应函数的输入和输出，它们之间通过对应关系进行关联。函数性质包括奇偶性、单调性、周期性等，这些性质对于理解函数的特性以及解决实际问题非常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极限是高数中一个重要的概念，它描述了函数在某一点处的变化趋势。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的定义包括数列的极限和函数的极限，它们都是用来描述函数在某一点处的变化趋势。极限的性质包括极限的唯一性、可加性、可乘性、局部有界性等。这些性质在高数的证明和计算中经常用到，是理解和掌握高数的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掌握极限的运算和求解方法是学习高数的关键。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的运算包括加减乘除等基本运算，以及复合函数的极限运算。在求解极限时，常用的方法有利用极限的四则运算法则、利用等价无穷小代换、利用洛必达法则等。这些方法在高数的证明和计算中经常用到，是理解和掌握高数的关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极限的运算与求解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导数与微分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导数描述了函数在某一点的切线斜率，是函数局部变化率的一种度量。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导数的几何意义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导数在几何上表示函数曲线在某一点的切线的斜率。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导数的性质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导数具有一些基本的性质，如可加性、可乘性、链式法则等。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导数的四则运算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基本的四则运算法则是求导数的关键，包括加法、减法、乘法和除法。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隐函数的求导法则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隐函数的导数可以通过对等式两边同时求导来求解。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复合函数的求导法则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复合函数的导数可以通过链式法则进行求解。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导数的运算与求解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微分是函数在某一点附近的小变化量，是函数值的线性近似。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微分的定义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微分在几何上表示函数曲线在某一点附近的切线小段。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微分的几何意义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微分具有一些基本的性质，如可加性、可乘性、链式法则等。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微分的性质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定积分是积分学中的基本概念，表示一个函数在某个区间上的积分和。它可以通过极限的思想来理解，即把一个区间分割成许多小区间，并在每个小区间上取一个代表点，再求这些代表点上函数的值的和。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定积分的性质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定积分具有一些重要的性质，如线性性质、可加性、区间可加性、比较定理等。这些性质在求解定积分时非常有用，可以帮助我们简化计算。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定积分的运算与求解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定积分的运算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定积分的运算包括积分的基本公式、微积分基本定理、分部积分法、换元积分法等。这些运算法则是求解定积分的基础，需要熟练掌握。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定积分的求解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定积分的求解方法有很多种，如直接法、分部积分法、换元积分法、有理函数积分法等。在具体求解时，需要根据不同的情况选择合适的方法，灵活运用。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https://d.book118.com/847004024031006034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2024-09-07T23:43:12.425</cp:lastPrinted>
  <dcterms:created xsi:type="dcterms:W3CDTF">2024-09-07T15:43:12Z</dcterms:created>
  <dcterms:modified xsi:type="dcterms:W3CDTF">2024-09-07T15:43:14Z</dcterms:modified>
</cp:coreProperties>
</file>