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131D0D-6C39-4352-90A5-27C26BD54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E64A17-0D18-4026-BAE1-3C95B191B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E6B4AE-02E4-4E01-83DF-C3D8FA1C6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07D12B-4198-49A6-B927-94E896594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12328C-A386-44C4-8BCE-4E889C1E4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6EE153-F049-4A60-9061-77A1F5178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13DB51-48CF-4BA8-B6B9-3D0A09B16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63529C-BB20-4972-A90A-2BA5C31DF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564873-16BB-4104-89B9-1403CEE7B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09917E-DDFB-414B-8D2D-702E2602D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1C53EA-2030-4096-9AA8-62717A35C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00502314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高等职业院校的办学方针和培养目标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办学方针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培养目标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课程设置与教学实施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教师队伍建设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学生管理与服务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质量保障与监控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办学方针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4042" r="4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职业教育是提高国民素质的重要途径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通过职业教育，提升广大劳动者的技能水平和综合素质。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职业教育是社会经济发展的重要支撑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职业教育为各行各业提供技能型人才，推动产业升级和经济转型。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职业教育是教育体系的重要组成部分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职业教育与普通教育相互补充，共同构成完善的教育体系。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职业教育的重要性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高等职业教育应紧密结合区域经济发展需求，为地方产业和企业提供人才支持。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服务区域经济发展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167" r="18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培养高技能人才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促进就业创业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高等职业教育致力于培养具备高级技能和实践能力的人才，以满足社会对高素质劳动力的需求。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高等职业教育注重实践教学，培养学生实际操作能力和创新创业精神，提高就业竞争力。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高等职业教育的定位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754" r="1575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高等职业院校应关注行业发展趋势和市场需求，及时调整专业设置和人才培养方案。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以市场需求为导向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高等职业院校应加大实践教学比重，提高学生的实际操作能力和解决实际问题的能力。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强化实践教学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高等职业院校应积极开展校企合作，通过与企业合作实现资源共享、互利共赢。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校企合作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高等职业院校应根据自身优势和地域特色，重点发展特色专业，形成专业品牌。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突出特色专业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办学理念与特色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培养目标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培养德、智、体、美、劳全面发展，掌握本专业必备的基础理论和专门知识，具有从事本专业实际工作的全面素质和综合职业能力，在生产、建设、管理、服务第一线工作的高级技术应用性专门人才。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培养学生掌握职业岗位（群）所需要的基础理论、基本技能，并具有一定的社会能力和发展能力，良好的职业道德和敬业精神。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培养学生良好的人文素质、科学素养、较强的就业能力和可持续发展的能力。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7065" r="7065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7065" r="7065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6827" r="6827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人才培养总目标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专业技能培养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培养学生掌握本专业的基本理论、基本知识和基本技能，包括专业基础理论和专业技术知识，以及运用所学知识分析解决实际问题的能力。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通过实践教学环节，加强学生实践技能的培养，使学生具有较强的动手能力和实际操作能力。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注重学生创新能力的培养，鼓励学生参加各种创新活动和竞赛，提高学生的创新意识和创新能力。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培养学生具有良好的职业道德和职业操守，树立正确的职业价值观和职业态度。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注重学生团队协作能力的培养，提高学生的沟通能力和协作精神。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5629" b="562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培养学生具备适应职业岗位变化的能力，提高学生的心理素质和自我调节能力。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28" b="112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职业素养培养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鼓励学生独立思考、勇于探索，培养学生的创新思维和创新能力。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通过开展各种创新实践活动，如科研项目、学术竞赛等，提高学生的创新实践能力和学术素养。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加强学生创新意识的引导和培养，使学生具备创新意识和创新精神，为未来的职业发展奠定基础。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9012" r="9012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创新能力培养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课程设置与教学实施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课程体系应与行业需求对接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根据行业发展和市场需求，调整和优化课程体系，确保课程内容与实际工作紧密相关。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注重实践技能培养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在课程体系中增加实践教学的比重，提高学生的实际操作能力和动手能力。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跨学科课程整合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加强不同学科之间的交叉融合，培养学生的综合素质和跨学科能力。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课程体系设计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107" b="310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523" b="752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实践教学环节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校内实训基地建设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建立完善的校内实训基地，为学生提供模拟真实工作环境的实践机会。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校企合作实践教学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与企业合作，共同开展实践教学活动，让学生在实际工作中锻炼技能。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实践教学评价与反馈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建立实践教学评价体系，及时收集学生和企业的反馈意见，不断改进实践教学环节。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https://d.book118.com/847005023143006042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2024-09-16T05:54:03.418</cp:lastPrinted>
  <dcterms:created xsi:type="dcterms:W3CDTF">2024-09-15T21:54:03Z</dcterms:created>
  <dcterms:modified xsi:type="dcterms:W3CDTF">2024-09-15T21:54:05Z</dcterms:modified>
</cp:coreProperties>
</file>