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61E33-AACD-43C7-9E31-2DF87122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275CA-188F-4AB0-BA26-DBBFAAC1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F4A40-F243-4176-BD9C-59DA83BD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CE447-ABC4-4330-8E26-FB3347C7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FF9B9-6D22-4AB4-B3B3-CFE64BE4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98E2A-A768-4793-93FC-FE828DDB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381EC-D0F9-4811-AF04-AB01D991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033BB-6018-424F-89E5-DD89612F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A24D-1905-4D4B-877C-CCF1052B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B460E-1FD0-4B9D-9730-B769BF77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796D4-F4DF-40CA-B38D-6A38E492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6016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Quality Guidelines Q7 Q9 Q10指导原则量模块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Quality Guidelines概述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Q7指导原则：原料药生产的GMP要求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Q9指导原则：质量风险管理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Q10指导原则：药品质量体系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Quality Guidelines与其他国际标准的比较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实施ICH Quality Guidelines的意义和影响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Q7指导原则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旨在确保活性药物成分（APIs）的质量和一致性，通过在整个产品生命周期中实施适当的质量管理体系，确保APIs符合预定用途和质量标准。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Q9指导原则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关注质量风险管理，强调在整个产品生命周期中识别、评估和控制潜在的质量风险，以确保产品质量和患者安全。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Q10指导原则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针对药物制剂的持续稳定性考察，提供了一套系统的、基于科学的方法，以评估药物制剂在储存和使用过程中的稳定性。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Q9指导原则的汇报范围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涵盖质量风险管理策略的制定、实施和监控，以及在产品生命周期各个阶段中的应用。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Q10指导原则的汇报范围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涉及药物制剂稳定性考察的计划、设计、实施、数据分析和报告等方面，以确保制剂在整个使用期限内的质量和安全性。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Q7指导原则的汇报范围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包括APIs的开发、生产、控制、放行、储存和分销等方面，强调质量管理体系的建立和实施。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 Quality Guidelines概述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ICH（国际药品注册协调会议）是一个由欧洲、日本和美国药品监管部门和制药企业代表组成的国际组织，致力于协调国际药品注册的技术要求和流程。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ICH通过制定和实施一系列指导原则，推动全球药品注册和监管的标准化和规范化，提高药品研发、生产和监管的效率和质量。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ICH简介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Quality Guidelines的目的和意义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Quality Guidelines是ICH制定的一系列关于药品质量管理的指导原则，旨在确保药品的安全、有效和质量可控。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这些指导原则为药品研发、生产、质量控制和监管提供了国际通用的标准和规范，有助于提高药品的质量和可靠性，保障公众用药安全。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Q7指导原则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活性药物成分（API）的GMP指南。它提供了API生产质量管理的基本要求，包括设施、设备、人员、文件、生产、质量控制等方面。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Q9指导原则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质量风险管理。它强调了质量风险管理在药品生命周期中的重要性，提供了识别、评估和控制质量风险的方法和工具。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Q10指导原则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药品质量体系。它阐述了药品质量体系的基本概念和要素，包括质量方针、质量目标、组织结构、职责权限、资源管理、质量风险管理等方面，为药品企业建立和实施质量管理体系提供了指导。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Q7、Q9、Q10指导原则的内容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Q7指导原则：原料药生产的GMP要求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Q7指导原则概述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与Q8、Q9和Q10等指导原则相互补充，共同构建ICH质量框架。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Q7指导原则与其他ICH指导原则的关系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确保原料药生产的质量、安全性和有效性。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Q7指导原则的目标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涵盖原料药的研发、生产、控制、放行和储存等各个环节。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Q7指导原则的范围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原料药生产的GMP要求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原料、辅料和包装材料等应符合质量标准，储存条件应适当，以防止污染和交叉污染。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设备和系统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生产设备应经过验证，确保运行稳定、可靠，并满足工艺要求。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厂房和设施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原料药生产厂房应满足GMP要求，包括布局、设计、建造和维护等方面。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生产工艺应经过验证，确保产品质量稳定、可控。生产过程中应进行中间控制和必要的环境监测。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质量控制与质量保证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应建立完善的质量控制和质量保证体系，确保产品质量符合预定标准和客户要求。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实施Q7指导原则的挑战和解决方案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挑战一：技术转移和工艺验证。解决方案：加强技术转移过程中的沟通和协作，确保工艺的稳定性和一致性。采用先进的工艺验证方法和技术，确保工艺的可靠性和重现性。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挑战二：供应链管理和物料控制。解决方案：建立严格的供应商评估和选择程序，确保物料来源的可靠性和质量稳定性。加强物料入库检验和储存管理，防止物料污染和交叉污染。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挑战三：生产过程中的变更控制。解决方案：建立完善的变更控制程序，对生产过程中可能影响产品质量的变更进行评估和管理。确保变更不会对产品质量产生负面影响。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挑战四：持续改进和质量风险管理。解决方案：建立持续改进机制，不断优化生产工艺和质量控制方法。采用质量风险管理工具和方法，识别和评估潜在的质量风险，并采取相应的预防措施和应对措施。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Q9指导原则：质量风险管理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https://d.book118.com/847006016050006040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2024-09-12T15:50:18.297</cp:lastPrinted>
  <dcterms:created xsi:type="dcterms:W3CDTF">2024-09-12T07:50:18Z</dcterms:created>
  <dcterms:modified xsi:type="dcterms:W3CDTF">2024-09-12T07:50:20Z</dcterms:modified>
</cp:coreProperties>
</file>