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5D7DC-C5AE-45AA-BCB1-A50150FD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FC4E6-E995-4818-9C58-7662D4564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F0B51-27A2-4CD8-963A-54B42796E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6B8D2-190D-4BD3-A206-298204DAC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4D9A05-A233-4807-B2A7-A877358B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79DCA-607C-4E09-A88E-0C8DDE843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351455-A1E4-4347-8B14-F3B5D1F84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ECED5-56B2-4E65-8719-157620BE5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8A4E7-BC0B-44BA-8734-597D8AF9C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64CAE-BC4E-4D17-B10E-E7EDF4D08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6B1DE-36FF-4390-BE70-1837497B5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0603105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沉浸式学习环境对学生认知发展的影响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沉浸式环境的概念与特征
 认知发展的理论基础与关键环节
 沉浸式学习环境对认知发展的促进作用
 沉浸式学习环境的特点及其在认知发展中的作用
 沉浸式学习环境对学生认知发展的影响机制
 沉浸式学习环境对学生思维方式与创新能力的影响
 沉浸式学习环境对学生情感态度与价值观的影响
 沉浸式学习环境的设计与应用策略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沉浸式环境的概念与特征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沉浸式学习环境对学生认知发展的影响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沉浸式环境的概念与特征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沉浸式环境的概念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沉浸式环境是一种技术和设计相结合的学习环境,强调学生与学习内容的深度融合与互动。通过数字媒体、虚拟现实、增强现实、多媒体技术等,为学生创造逼真的多感官体验,让学习过程更真实、生动。</a:t>
            </a:r>
          </a:p>
          <a:p>
            <a:r>
              <a:t>2. 创设沉浸式学习环境旨在打破传统教室的局限,让学生更主动、更有参与感地参与学习,增强学习效果。在这种环境中,学生能够自由探索学习内容,以更深层次理解知识。</a:t>
            </a:r>
          </a:p>
          <a:p>
            <a:r>
              <a:t>3. 沉浸式学习环境被认为是一种创新性的学习方式,它能够满足不同学习风格的学生的需求,有效促进学生学习兴趣, enhances学习效果，并培养必要的21世纪技能。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沉浸式环境的概念与特征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沉浸式环境的特征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真实性：沉浸式环境要求学习内容要具有逼真性,使学生能够"身临其境",通过多感官的互动,感受到学习内容的真实属性,从而促进学生对知识的理解和掌握。</a:t>
            </a:r>
          </a:p>
          <a:p>
            <a:r>
              <a:t>2. 互动性：沉浸式环境强调学习内容与学生之间、学生与学生之间、学习内容与学习工具之间的互动。学生在沉浸式环境中可以主动探索学习内容,并与学习内容进行交互,从而获得更加个性化和有意义的学习体验。</a:t>
            </a:r>
          </a:p>
          <a:p>
            <a:r>
              <a:t>3. 沉浸性：沉浸式环境能够将学生完全沉浸在学习内容中,使学生能够全神贯注地投入到学习活动中,从而提高学习效率和效果。</a:t>
            </a:r>
          </a:p>
          <a:p>
            <a:r>
              <a:t>4. 情景性：沉浸式学习环境能够为学生提供各种各样的学习场景,使学生能够在不同的场景中进行学习,从而获得更加丰富和全面的知识和技能。</a:t>
            </a:r>
          </a:p>
          <a:p>
            <a:r>
              <a:t>5. 协作性：沉浸式学习环境能够支持学生之间的协作学习,使学生能够在小组或团队中进行学习,从而培养学生的团队合作精神和沟通能力。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认知发展的理论基础与关键环节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沉浸式学习环境对学生认知发展的影响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认知发展的理论基础与关键环节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皮亚杰的认知发展理论：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皮亚杰认为，儿童的认知发展经历了四个阶段，分别是：感知运动阶段、前运算阶段、具体运算阶段和形式运算阶段。</a:t>
            </a:r>
          </a:p>
          <a:p>
            <a:r>
              <a:t>2. 皮亚杰强调，儿童的认知发展是一个主动建构的过程，儿童通过与环境的互动来建构自己的认知结构。</a:t>
            </a:r>
          </a:p>
          <a:p>
            <a:r>
              <a:t>3. 皮亚杰认为，儿童的认知发展具有普遍性，即所有儿童都会经历同样的发展阶段。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维果茨基的社会文化理论：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维果茨基认为，儿童的认知发展是在社会文化背景下发生的，儿童通过与他人的互动来学习和发展。</a:t>
            </a:r>
          </a:p>
          <a:p>
            <a:r>
              <a:t>2. 维果茨基强调，儿童的认知发展是一个建构的过程，儿童在与他人的互动中建构自己的认知结构。</a:t>
            </a:r>
          </a:p>
          <a:p>
            <a:r>
              <a:t>3. 维果茨基认为，儿童的认知发展具有个别差异性，即每个儿童的认知发展都会受到其独特的生活经历的影响。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认知发展的理论基础与关键环节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布鲁纳的发现学习理论：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布鲁纳认为，儿童的认知发展是一个主动探索和发现的过程，儿童通过与环境的互动来学习和发展。</a:t>
            </a:r>
          </a:p>
          <a:p>
            <a:r>
              <a:t>2. 布鲁纳强调，儿童的认知发展是一个建构的过程，儿童在与环境的互动中建构自己的认知结构。</a:t>
            </a:r>
          </a:p>
          <a:p>
            <a:r>
              <a:t>3. 布鲁纳认为，儿童的认知发展具有情境性，即儿童的认知发展受到其所处的情境的影响。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加德纳的多元智能理论：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加德纳认为，人类的智能不是单一的，而是由多种智能组成的，这些智能包括：语言智能、逻辑数学智能、空间智能、音乐智能、身体运动智能、人际智能、内省智能和自然主义智能。</a:t>
            </a:r>
          </a:p>
          <a:p>
            <a:r>
              <a:t>2. 加德纳认为，每种智能都是独立的，但它们之间又相互联系，共同作用。</a:t>
            </a:r>
          </a:p>
          <a:p>
            <a:r>
              <a:t>3. 加德纳认为，儿童的认知发展需要针对其不同的智能进行培养，以促进其全面发展。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认知发展的理论基础与关键环节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塞利格曼认为，积极心理学应该关注人们的优势和美德，而不是他们的弱点和缺陷。</a:t>
            </a:r>
          </a:p>
          <a:p>
            <a:r>
              <a:t>2. 塞利格曼认为，积极心理学应该帮助人们学会如何应对逆境，并从逆境中成长。</a:t>
            </a:r>
          </a:p>
          <a:p>
            <a:r>
              <a:t>3. 塞利格曼认为，积极心理学应该帮助人们过上更幸福、更充实的生活。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班杜拉的社会学习理论：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班杜拉认为，人的行为是通过观察学习获得的，即人们通过观察他人的行为来学习如何行事。</a:t>
            </a:r>
          </a:p>
          <a:p>
            <a:r>
              <a:t>2. 班杜拉强调，观察学习不仅仅是简单的模仿，而是需要经过一个加工和内化的过程。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塞利格曼的积极心理学理论：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沉浸式学习环境对认知发展的促进作用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沉浸式学习环境对学生认知发展的影响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沉浸式学习环境对认知发展的促进作用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沉浸式学习环境促进主动学习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沉浸式学习环境使学生置身于逼真的情境中，激发他们的好奇心和求知欲，从而主动探索和学习。</a:t>
            </a:r>
          </a:p>
          <a:p>
            <a:r>
              <a:t>2. 沉浸式学习环境提供丰富的多感官刺激，使学生能够更深入地理解学习内容，并将其与现实世界联系起来，从而增强学习的主动性和积极性。</a:t>
            </a:r>
          </a:p>
          <a:p>
            <a:r>
              <a:t>3. 沉浸式学习环境鼓励学生积极参与学习过程，如提出问题、进行讨论和实践操作等，从而促进学生主动学习。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沉浸式学习环境促进合作学习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沉浸式学习环境营造了一种协作的氛围，鼓励学生之间进行合作和交流，从而促进学生合作学习。</a:t>
            </a:r>
          </a:p>
          <a:p>
            <a:r>
              <a:t>2. 沉浸式学习环境提供各种合作学习的机会，如小组项目、角色扮演和模拟活动等，从而为学生提供了一个练习和发展合作技能的平台。</a:t>
            </a:r>
          </a:p>
          <a:p>
            <a:r>
              <a:t>3. 沉浸式学习环境促进学生之间的相互支持和鼓励，从而提高学生的学习效率和成就。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沉浸式学习环境对认知发展的促进作用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沉浸式学习环境促进批判性思维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沉浸式学习环境要求学生对所学内容进行批判性思考，从而促进学生批判性思维的发展。</a:t>
            </a:r>
          </a:p>
          <a:p>
            <a:r>
              <a:t>2. 沉浸式学习环境提供各种机会让学生练习批判性思维技能，如分析、评估和解决问题等，从而提高学生的批判性思维能力。</a:t>
            </a:r>
          </a:p>
          <a:p>
            <a:r>
              <a:t>3. 沉浸式学习环境鼓励学生对不同的观点和信息进行比较和权衡，从而培养学生批判性思维的习惯。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沉浸式学习环境促进创造力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沉浸式学习环境为学生提供了一个自由探索和创新的空间，从而促进学生创造力的发展。</a:t>
            </a:r>
          </a:p>
          <a:p>
            <a:r>
              <a:t>2. 沉浸式学习环境鼓励学生尝试新的想法和解决方案，从而培养学生创造性思维的习惯。</a:t>
            </a:r>
          </a:p>
          <a:p>
            <a:r>
              <a:t>3. 沉浸式学习环境为学生提供各种工具和资源，帮助他们表达和实现他们的创造性想法。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沉浸式学习环境对认知发展的促进作用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沉浸式学习环境促进记忆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沉浸式学习环境通过将学习内容与真实的情境联系起来，使学生更容易记住学习内容。</a:t>
            </a:r>
          </a:p>
          <a:p>
            <a:r>
              <a:t>2. 沉浸式学习环境提供各种多感官刺激，帮助学生建立更深刻的记忆痕迹。</a:t>
            </a:r>
          </a:p>
          <a:p>
            <a:r>
              <a:t>3. 沉浸式学习环境鼓励学生积极参与学习过程，从而提高学生的学习效果和记忆力。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沉浸式学习环境促进学习动机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沉浸式学习环境通过提供生动有趣的情境，激发学生的学习动机。</a:t>
            </a:r>
          </a:p>
          <a:p>
            <a:r>
              <a:t>2. 沉浸式学习环境提供各种挑战和成就感，使学生保持学习动机。</a:t>
            </a:r>
          </a:p>
          <a:p>
            <a:r>
              <a:t>3. 沉浸式学习环境鼓励学生积极参与学习过程，从而增强学生的学习兴趣和动机。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沉浸式学习环境的特点及其在认知发展中的作用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沉浸式学习环境对学生认知发展的影响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https://d.book118.com/847006031056006051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沉浸式环境的概念与特征</vt:lpstr>
      <vt:lpstr> 沉浸式环境的概念与特征</vt:lpstr>
      <vt:lpstr> 沉浸式环境的概念与特征</vt:lpstr>
      <vt:lpstr> 认知发展的理论基础与关键环节</vt:lpstr>
      <vt:lpstr>#. 认知发展的理论基础与关键环节</vt:lpstr>
      <vt:lpstr>#. 认知发展的理论基础与关键环节</vt:lpstr>
      <vt:lpstr>#. 认知发展的理论基础与关键环节</vt:lpstr>
      <vt:lpstr> 沉浸式学习环境对认知发展的促进作用</vt:lpstr>
      <vt:lpstr> 沉浸式学习环境对认知发展的促进作用</vt:lpstr>
      <vt:lpstr> 沉浸式学习环境对认知发展的促进作用</vt:lpstr>
      <vt:lpstr> 沉浸式学习环境对认知发展的促进作用</vt:lpstr>
      <vt:lpstr> 沉浸式学习环境的特点及其在认知发展中的作用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2024-09-24T10:20:30.750</cp:lastPrinted>
  <dcterms:created xsi:type="dcterms:W3CDTF">2024-09-24T02:20:30Z</dcterms:created>
  <dcterms:modified xsi:type="dcterms:W3CDTF">2024-09-24T02:20:32Z</dcterms:modified>
</cp:coreProperties>
</file>