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5A1BA-F5AD-4D7B-A09F-E4C0DA1B6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613DD-EA5E-404E-B2ED-58663100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96970-9028-4BDF-AE71-362D260AC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4BE6A-A18F-4E37-AD2B-9C78C280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2BBD5-7D62-4982-ABF3-0F673E0A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09603-F409-4043-959B-60F39777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F2D10-8FBB-4C8D-A959-60A311F9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D65E6-59C6-4AAA-A08D-D76EAC3B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1A26A-872B-4BC6-9F8C-42E1AB28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9FDFD-B701-47C2-B36E-43DC8BCE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2C241-8D23-456E-8331-59BAC385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110311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18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本科毕业论文答辩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0625" y="386810"/>
            <a:ext cx="591788" cy="591788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47008" y="403193"/>
            <a:ext cx="559118" cy="559118"/>
            <a:chOff x="447008" y="403193"/>
            <a:chExt cx="559118" cy="559118"/>
          </a:xfrm>
        </p:grpSpPr>
        <p:sp>
          <p:nvSpPr>
            <p:cNvPr id="4" name="Freeform 4"/>
            <p:cNvSpPr/>
            <p:nvPr/>
          </p:nvSpPr>
          <p:spPr>
            <a:xfrm>
              <a:off x="447008" y="403193"/>
              <a:ext cx="559118" cy="55911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47008" y="403193"/>
              <a:ext cx="559118" cy="55911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85966" y="442150"/>
              <a:ext cx="481013" cy="48101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164506" y="974675"/>
            <a:ext cx="1973040" cy="599028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3429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3573105" y="1261070"/>
            <a:ext cx="4091711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3591000" y="1398014"/>
            <a:ext cx="5127370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论文撰写与自我评价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答辩准备与致谢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选题紧扣当前学科领域的热点和难点问题，具有重要的研究价值和现实意义。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学科领域热点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实际需求驱动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个人兴趣与专长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833" r="2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选题来源于实际生产、生活或社会发展中的需求，旨在解决实际问题或推动相关领域的进步。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选题与个人的研究兴趣和专业背景相契合，有利于发挥个人优势和特长，进行深入研究和探讨。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选题背景及原因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通过本研究，旨在填补相关领域的研究空白，为学术界和实践界提供新的思路和参考。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填补研究空白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本研究将对相关理论进行拓展和深化，推动学科理论的发展和完善。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推动理论发展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研究成果将为实际问题的解决提供科学依据和指导，推动相关领域的实践应用和发展。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分析相关领域未来的发展方向和趋势，为本研究提供前瞻性和创新性的思路。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介绍国内相关领域的研究进展、主要成果和存在的问题，为本研究提供背景和参考。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介绍国外相关领域的研究动态、发展趋势和前沿成果，为本研究提供国际视野和借鉴。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概述论文的组织架构，包括引言、文献综述、研究方法、结果与讨论、结论等部分。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明确研究的目标和预期成果，为后续研究指明方向。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阐述研究问题的提出，说明研究的必要性和意义。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详细介绍论文的研究主题、研究范围、研究对象及所采用的具体研究方法。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研究内容及框架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说明研究所采用的方法论，如实证研究、案例研究、调查研究等，并阐述选择该方法的理由。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研究假设与变量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提出研究的假设和变量，并对其进行界定和说明。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描述研究的具体实施步骤和操作过程，包括数据收集、处理、分析和呈现等环节。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研究限制与局限性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指出研究可能存在的限制和局限性，为后续研究提供参考。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研究方法及技术路线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50" r="33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50" r="33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介绍研究所采用的数据来源，如调查问卷、文献资料、实验数据等，并说明其可靠性和有效性。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说明研究所采用的数据分析工具和方法，如SPSS、Excel等，并阐述其适用性和优缺点。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描述数据的处理过程和方法，包括数据清洗、整理、编码和统计分析等步骤。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介绍数据可视化呈现的方法和工具，如图表、图像等，以便更直观地展示研究结果。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实验数据汇总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详细列出了实验过程中收集的所有数据，包括定量数据和定性数据，以确保结果的全面性和准确性。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通过图表、图像等形式直观地展示实验数据，使得结果更加清晰易懂。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关键发现突出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重点强调了实验中的关键发现，以及对这些发现的初步解释，为后续的深入分析奠定基础。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716" r="67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结果分析与讨论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结果与预期对比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将实验结果与预期目标进行对比分析，阐述实际结果与预期目标之间的差异及其可能原因。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内部因素剖析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深入探讨了影响实验结果的内部因素，如实验设计、方法选择、样本量等，以评估这些因素对结果的影响程度。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外部因素考量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分析了可能影响实验结果的外部因素，如环境因素、政策变化等，以更全面地解释实验结果。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https://d.book118.com/847011031153006045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2024-09-20T16:49:01.599</cp:lastPrinted>
  <dcterms:created xsi:type="dcterms:W3CDTF">2024-09-20T08:49:01Z</dcterms:created>
  <dcterms:modified xsi:type="dcterms:W3CDTF">2024-09-20T08:49:03Z</dcterms:modified>
</cp:coreProperties>
</file>