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E9432-ED5B-439D-88FE-3394FA446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8A943-2814-47DB-800B-12C40CF91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701B1-7CCA-4452-B3D9-1673EE387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FE663-4597-4A38-9461-A18E29884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49659A-6F72-42D1-9AE5-BE4E8B621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E9FF40-D194-4F40-8873-C0303885E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E307E0-8B2D-4435-865D-9B08E8D56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062D7-CF22-4C4B-B449-072743550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376CD-AD94-4F76-AF64-094E40ED3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40434-3F2D-49FE-985C-29FD06FE8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05E6F-7C69-4541-A74C-C06FD0A6A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1204616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预应力混凝土工程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预应力混凝土工程概述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预应力混凝土的原理与技术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预应力混凝土的材料与性能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预应力混凝土的施工案例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预应力混凝土的未来发展与挑战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预应力混凝土工程概述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预应力混凝土是一种通过施加外部压力，使混凝土在承受外部荷载之前就具备一定的预压应力的混凝土。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预应力混凝土是在混凝土结构中，通过施加外部压力，使混凝土在承受外部荷载之前就具备一定的预压应力。这种预压应力可以有效地提高混凝土结构的承载能力和抗裂性能，从而延长结构的使用寿命。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预应力混凝土的定义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预应力混凝土具有高强度、高刚度、抗裂性好的特点，能够显著提高结构的承载能力和耐久性。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应力混凝土由于在制作过程中施加了预压应力，因此其抗压强度和抗拉强度都得到了显著提高，能够承受更大的外部荷载。同时，预应力混凝土的刚度大，能够有效减少结构的变形和裂缝，提高了结构的耐久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预应力混凝土的特点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预应力混凝土的应用领域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预应力混凝土广泛应用于桥梁、大跨度结构、高层建筑等领域，能够满足各种复杂工程的需求。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应力混凝土由于其高强度、高刚度和抗裂性好的特点，被广泛应用于各种工程领域。例如，在桥梁工程中，预应力混凝土能够满足长跨度桥梁的承载需求；在大跨度结构中，预应力混凝土能够实现大跨度无支撑的结构设计；在高层建筑中，预应力混凝土能够提高建筑的抗震性能和抗风性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1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预应力混凝土的原理与技术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预应力混凝土的原理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预应力混凝土是一种通过在混凝土结构中施加预应力，以提高结构承载能力和延性的工程技术。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预应力是通过在结构受拉区域施加拉力，使混凝土在未受力前产生预压应力，以抵消或减小外荷载产生的拉应力，从而延迟混凝土裂缝的出现并提高结构的耐久性。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预应力混凝土技术能够显著改善混凝土结构的性能，提高结构的承载能力、抗裂性和延性，广泛应用于桥梁、楼房等建筑和基础设施的建设。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预应力筋是预应力混凝土中的主要受力部分，需要按照设计要求进行制备和加工。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预应力筋的制备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在混凝土浇筑前或浇筑后，需要对预应力筋进行张拉，以施加预应力。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预应力筋的张拉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张拉完成后，需要对预应力筋进行锚固和灌浆，以固定预应力筋并填充预应力筋与混凝土之间的空隙。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锚固与灌浆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预应力混凝土的施工工艺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根据结构的承载能力和正常使用两种极限状态，分别进行承载能力和正常使用极限状态的计算，以确保结构的安全性和适用性。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极限状态设计法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通过弹性理论对预应力混凝土结构进行分析，计算结构的内力和变形。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弹性分析法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利用数值计算方法，通过有限元分析软件对预应力混凝土结构进行模拟和分析。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有限元法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预应力混凝土的设计方法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1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预应力混凝土的材料与性能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https://d.book118.com/847012046165006033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2024-09-07T13:22:45.266</cp:lastPrinted>
  <dcterms:created xsi:type="dcterms:W3CDTF">2024-09-07T05:22:45Z</dcterms:created>
  <dcterms:modified xsi:type="dcterms:W3CDTF">2024-09-07T05:22:47Z</dcterms:modified>
</cp:coreProperties>
</file>