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653D4-0600-4914-9053-80ABCA2A9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24B2C-0558-4413-B70C-6C5D5DD26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2111F-76D7-4BA5-B959-AD8B0F1D3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6D529-ACCA-463A-9C63-C35287F0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B07229-2A74-4896-BB17-12E3AAD2B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D72E55-C8B4-4FDE-83A3-2495E14C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A8604-CF27-4A5B-8900-6568F27FC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70CAF-0CE0-414F-8DDB-C093AF5DC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98CA9-F620-4D33-965D-9F382817E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5FAAB-615C-4FCF-B860-6BE0B8505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CB57C-1107-4E5B-9D4E-046BA6A9F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12051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酒店收银主管终工作总结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收银工作总结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团队管理与协作经验分享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财务管理与风险控制成果展示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挑战与问题分析及解决方案讨论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介绍酒店行业的发展趋势，市场竞争态势以及收银工作的重要性。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酒店行业背景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酒店收银团队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个人工作经历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概述酒店收银团队的规模、职责以及与其他部门的协作关系。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简述个人在酒店收银主管岗位的工作经历和成长过程。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通过优化工作流程、培训员工等方式提高收银效率，减少客人等待时间。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提高收银效率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完善财务制度，规范收银操作，降低酒店财务风险。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降低财务风险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关注客户需求，提供优质服务，提升客户对酒店的满意度。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负责收银团队的招聘、培训、考核和激励等工作，确保团队高效运作。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建立完善的财务制度，规范收银操作流程，确保酒店资金安全。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关注客户需求，及时处理客户投诉，提升酒店服务质量和客户满意度。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与其他部门保持密切沟通，协调处理相关问题，确保酒店运营顺畅。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收银团队管理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收银工作总结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收银台管理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收银台布局优化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合理调整收银台位置，提高客户结账效率，减少排队等待时间。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收银设备维护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定期检查收银设备，确保设备正常运行，降低故障率。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收银员培训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定期组织收银员培训，提高收银员业务水平和服务意识。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简化结账流程，提高结账速度，确保客户快速完成支付。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结账流程优化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严格执行公司收银制度，防范现金、票据等风险，确保资金安全。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定期统计收银数据，分析收银情况，为酒店经营提供参考。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报表统计与分析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收银操作流程规范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客户需求关注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关注客户需求，提供个性化服务，如外币兑换、信用卡支付等。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加强收银员服务意识培训，提高服务质量，增强客户满意度。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建立投诉处理机制，及时处理客户投诉，收集客户反馈，持续改进服务质量。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团队管理与协作经验分享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定期岗位培训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组织针对各岗位的定期培训，提高员工业务技能。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设立岗位考核标准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制定各岗位绩效考核标准，确保员工达标上岗。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制定岗位职责说明书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明确收银、接待、夜班等岗位的职责与要求。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团队成员岗位职责明确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定期召开部门会议，分享工作信息与经验，促进团队成员互动。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强调团队目标，鼓励员工相互支持与合作。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倡导团队协作精神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加强与其他部门沟通，共同解决工作中遇到的问题。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跨部门合作与交流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https://d.book118.com/847012051112006026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2024-08-31T18:13:40.486</cp:lastPrinted>
  <dcterms:created xsi:type="dcterms:W3CDTF">2024-08-31T10:13:40Z</dcterms:created>
  <dcterms:modified xsi:type="dcterms:W3CDTF">2024-08-31T10:13:42Z</dcterms:modified>
</cp:coreProperties>
</file>