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2036D5B-9E75-4B4C-A3B1-C2EE68C8693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896E0-3571-4734-BF2B-C8241BBB7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583E6-1AFA-4668-9DA2-C7D2DDF9A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9A8A0-04E5-49F6-9113-0DB03D967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BBA2B-EC49-47C7-9168-B7DFD12D3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1247B4-CAC0-41C5-AFA1-DD7275F6F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BA567-F90B-4A7B-88A3-8A9CDE0D7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E471C8-5D63-4593-9BD1-133D90551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0D494-9A4D-4DF1-8B33-EC55EC1D5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74190-8E14-43C4-87A4-2A9A97E38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6DECC-CF24-4EFC-B703-69A2394CD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9609C-015A-410C-8A51-8330404D5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CCD30BA-02BC-42F2-A4E3-311F9F48584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F613D68-D578-4442-8D72-F477FA25DDD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12105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设计策划部年终成果展示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策划部年终成果展示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项目概况介绍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回顾过程中的挑战和解决方案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下一步发展规划和建议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展示效果评估与总结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策划部年终成果展示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策划部年终成果展示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https://d.book118.com/847012105046006054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设计策划部年终成果展示PPT模板</vt:lpstr>
      <vt:lpstr>目录</vt:lpstr>
      <vt:lpstr>第一章 策划部年终成果展示PPT模板简介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2024-09-28T13:40:58.851</cp:lastPrinted>
  <dcterms:created xsi:type="dcterms:W3CDTF">2024-09-28T05:40:58Z</dcterms:created>
  <dcterms:modified xsi:type="dcterms:W3CDTF">2024-09-28T05:41:00Z</dcterms:modified>
</cp:coreProperties>
</file>