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B6AAF-391E-4F5A-807A-02A4B9948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2A877-3C20-4ADD-BBDA-E4FEC25FC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6B678-BAB5-4CFB-995B-B6A61E0A7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3FFBF-2484-4C71-A8F6-EE5850A3F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F90129-D361-416B-A647-EE67592EA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3924BA-8AB5-4D6D-B3E4-E95F4F6B5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D4118-A5C3-4268-9FEC-CF37CB299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7DF5A-D2A9-4C72-B892-663D1E613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95227-6CA6-403E-B8BA-B767EEB3C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D2200-148E-45DA-9F99-40DA204DE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43A22-CA1D-4399-A82A-EA7E9C52D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161651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史上最感动的结婚纪念日感言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感恩相伴，共度风雨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爱的力量，超越时空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家庭温暖，幸福源泉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携手共进，创造美好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爱的誓言，永恒承诺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感恩相伴，共度风雨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风雨同舟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我们共同经历了人生的起起落落，无论是顺境还是逆境，都彼此相依，共同前行。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甜蜜回忆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回忆起初识的羞涩、相恋的甜蜜以及婚礼上的誓言，一切仿佛就在昨日，令人陶醉。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成长见证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在婚姻的道路上，我们见证了彼此的成长与改变，更加深刻地理解了爱情与责任的真谛。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回顾历程，感慨万分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在对方遇到困难时，我们总是第一时间给予支持和鼓励，成为彼此最坚实的后盾。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支持与鼓励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363" r="2236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默契与包容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500" r="20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长时间的相处让我们形成了默契，懂得彼此的喜怒哀乐，相互包容对方的缺点和不足。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我们携手并进，在各自的事业和生活中取得成就，共同为家庭付出努力。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相互扶持，共同成长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感谢命运让我们相遇相知，珍惜与对方相处的每一刻，将这份美好永远铭记在心。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02" r="1660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140" r="1814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感恩珍惜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我们期待着未来更多的幸福时光，共同规划家庭的美好蓝图，携手创造更加美好的生活。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在这个特殊的日子里，我们再次许下承诺，无论未来遇到什么挑战，都将紧紧相依，共同度过。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承诺与誓言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珍惜当下，携手未来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爱的力量，超越时空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灵魂伴侣，相互扶持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在生活的道路上，我们相互扶持，共同前行，成为彼此的灵魂伴侣。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心灵相通，情感共鸣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我们的心灵相通，能够感受到对方的喜怒哀乐，共同分享生活中的点滴。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无需言语，心领神会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我们之间的默契已经到了无需言语，只需一个眼神、一个动作，就能明白彼此的心意。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心灵契合，默契无言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941" b="14941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信任如磐，坚不可摧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我们之间的信任如同磐石一般坚定，无论遇到任何困难，都能相互信任、共同面对。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支持彼此，共同成长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在生活中，我们相互支持，鼓励对方追求梦想，共同成长。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信念坚定，勇往直前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我们有着坚定的信念，相信爱情的力量，勇往直前，共同迎接未来的挑战。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信任与支持，坚定信念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73" r="177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矛盾化解，爱情升华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在经历矛盾和摩擦后，我们更加懂得珍惜彼此，爱情也因此得到升华。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包容缺点，珍视优点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我们懂得包容对方的缺点和不足，珍视彼此的优点和长处，让爱情更加美好。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理解万岁，沟通顺畅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我们注重理解对方的想法和感受，通过顺畅的沟通化解矛盾和问题。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包容与理解，化解矛盾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家庭温暖，幸福源泉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https://d.book118.com/847016165131006040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2024-09-13T04:11:07.780</cp:lastPrinted>
  <dcterms:created xsi:type="dcterms:W3CDTF">2024-09-12T20:11:07Z</dcterms:created>
  <dcterms:modified xsi:type="dcterms:W3CDTF">2024-09-12T20:11:09Z</dcterms:modified>
</cp:coreProperties>
</file>