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7C3EA2-FF2D-441E-B8E5-CB25467993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93923E-58F8-4C6F-B234-EBDE91905C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D0D995-EC59-497B-8BB2-9B948C1EA5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6D5839-F4E9-4F25-A969-9C38D9FDA6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219F18-A20E-4C40-A535-40D9D8029B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2FE3B9-0C28-45C5-88A9-757E952B6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E5F6B0-BA6D-4635-BA86-EDD3493B4A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04F498-3A05-4FA8-9409-2FB82E6521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7176C2-B16A-4D1A-90F3-16F3AD8519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0BFDBD-4CC2-4A98-A266-53D21A83AA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0078B1-1DE7-47C3-8036-1DB952A68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7020041026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智慧农业整体解决方案的农产品展示与推广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智慧农业背景与现状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农产品展示技术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农产品推广策略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智慧农业解决方案设计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农产品展示与推广实施案例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未来展望与挑战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智慧农业背景与现状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通过智能装备和机器人技术，实现农业生产的自动化和智能化，降低人力成本。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可持续化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发展生态农业和循环农业，实现农业生产与生态环境的和谐发展。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借助物联网、大数据等技术，实现农业生产环境的智能感知和精准控制，提高生产效率和产品质量。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9500" r="295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智慧农业发展趋势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国内应用现状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我国智慧农业处于快速发展阶段，政府和企业纷纷加大投入，推动智慧农业技术的研发和应用。目前，已在设施农业、大田种植、畜牧业等领域取得显著成效。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国外应用现状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发达国家在智慧农业领域起步较早，技术相对成熟。例如，美国、欧洲等国家和地区在精准农业、智能装备、农业大数据等方面取得重要突破。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国内外智慧农业应用现状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农产品种类繁多，需要多样化的展示方式以吸引消费者关注。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多样化展示需求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7490" r="2749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品牌推广需求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线上线下融合需求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农产品品牌建设日益重要，需要通过有效的推广手段提高品牌知名度和美誉度。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随着互联网的发展，农产品销售逐渐转向线上线下融合模式，需要相应的展示和推广策略支持。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农产品展示与推广需求分析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农产品展示技术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通过VR技术，消费者可以身临其境地参观虚拟农场，了解农产品的生长环境和过程。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虚拟农场体验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利用VR设备的交互功能，消费者可以与虚拟农产品进行互动，如旋转、缩放、查看细节等，提供更直观的展示效果。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交互式展示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VR技术可以模拟不同的季节和天气条件，展示农产品在不同环境下的生长状况，增强消费者的购买信心。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场景模拟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虚拟现实技术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三维建模技术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高精度建模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利用三维扫描和建模技术，可以创建高精度的农产品三维模型，真实还原农产品的形状、颜色和纹理等细节。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动画演示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通过为三维模型添加动画效果，可以生动地展示农产品的生长过程、成熟状态和食用方法等，提高消费者的购买欲望。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多角度展示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三维建模技术可以实现农产品的360度全方位展示，让消费者从不同角度观察农产品，提供更加全面的产品信息。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视频介绍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通过拍摄农产品的种植、养护、收获等过程的视频，可以让消费者更加直观地了解农产品的品质和特点。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音频讲解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为农产品添加专业的音频讲解，介绍农产品的品种、产地、营养价值等信息，提供更加全面的产品介绍。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图文展示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利用图片和文字的结合，可以详细展示农产品的外观、口感、食用方法等信息，方便消费者快速了解产品特点。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多媒体展示技术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农产品推广策略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社交媒体推广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利用微信、微博等社交媒体平台，发布农产品信息、种植技术、市场动态等内容，吸引潜在消费者关注。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通过社交媒体广告投放，提高农产品品牌知名度和曝光率。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开展线上互动活动，如抽奖、问答等，增加用户参与度和粘性。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线上线下结合推广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在线下农产品市场、超市等场所设立展示专区，展示优质农产品及其种植过程，吸引消费者关注。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通过线下品鉴会、农业观光等活动，让消费者亲身体验农产品的品质和口感，提高购买意愿。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结合线上电商平台，为消费者提供便捷的购买渠道和个性化的购物体验。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https://d.book118.com/847020041026006033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2024-09-06T09:28:05.784</cp:lastPrinted>
  <dcterms:created xsi:type="dcterms:W3CDTF">2024-09-06T01:28:05Z</dcterms:created>
  <dcterms:modified xsi:type="dcterms:W3CDTF">2024-09-06T01:28:07Z</dcterms:modified>
</cp:coreProperties>
</file>