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1B0F129-4855-4B00-A51C-5D77EEB35B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BC75659-E7A3-411B-9439-CBB2CA6F1D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70A05E1-FDFE-48BA-A224-BCFC4FCCFF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D7F5DCE-F876-42CF-91D9-30EFBE182A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9726CE6-F182-4DA3-B4CB-D3355DD066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F2E960F-BAB8-4244-8747-C113A2D5BF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D409F9B-6564-4C9C-89F4-2E58A94F64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2056FBC-67E7-4B37-9EDA-4AC2B80C47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8690925-BABA-4B44-88BD-255DFE5064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AA28FA5-EEE3-44B7-B547-8134C43BBF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4C895F5-3974-463D-95E8-489FCA2DE7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6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7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8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9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4702211512300605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3806" y="1310470"/>
            <a:ext cx="8696325" cy="2219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紫茉莉草茉莉胭脂花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33806" y="4402664"/>
            <a:ext cx="79629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汇报人：文小库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233806" y="5011290"/>
            <a:ext cx="7315200" cy="638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2023-12-19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860682" y="1004888"/>
            <a:ext cx="4382213" cy="4848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紫茉莉草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茉莉花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胭脂花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三种植物的比较与关联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三种植物的实用价值与意义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三种植物的配图与解说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384673" y="2576513"/>
            <a:ext cx="253278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紫茉莉草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3">
            <a:alphaModFix amt="70000"/>
          </a:blip>
          <a:srcRect l="25000" r="250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紫茉莉科植物</a:t>
            </a:r>
          </a:p>
        </p:txBody>
      </p:sp>
      <p:sp>
        <p:nvSpPr>
          <p:cNvPr id="7" name="AutoShape 7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紫茉莉属于紫茉莉科，是一种多年生草本植物。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形态特征</a:t>
            </a:r>
          </a:p>
        </p:txBody>
      </p:sp>
      <p:sp>
        <p:nvSpPr>
          <p:cNvPr id="13" name="AutoShape 13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紫茉莉具有块根、茎直立、多分枝、单叶对生、卵形或卵状三角形、顶端渐尖、基部心形或楔形、两面无毛。花顶生或腋生，花冠为红色、黄色、白色或杂色。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分布范围</a:t>
            </a:r>
          </a:p>
        </p:txBody>
      </p:sp>
      <p:sp>
        <p:nvSpPr>
          <p:cNvPr id="19" name="AutoShape 19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TextBox 22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紫茉莉原产于南美洲，现世界各地广泛栽培。</a:t>
            </a:r>
          </a:p>
        </p:txBody>
      </p:sp>
      <p:sp>
        <p:nvSpPr>
          <p:cNvPr id="24" name="AutoShape 2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定义与特性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生长条件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紫茉莉喜欢温暖湿润的环境，不耐寒，怕热，喜阳光充足。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土壤要求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紫茉莉对土壤要求不严，但排水良好的肥沃土壤生长最佳。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耐旱性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紫茉莉具有一定的耐旱性，但保持土壤湿润有利于其生长。</a:t>
            </a:r>
          </a:p>
        </p:txBody>
      </p:sp>
      <p:sp>
        <p:nvSpPr>
          <p:cNvPr id="19" name="AutoShape 19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TextBox 4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生长环境与习性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7">
            <a:solidFill>
              <a:schemeClr val="dk2">
                <a:alpha val="6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播种繁殖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紫茉莉可以采用播种繁殖，一般在春季进行播种，播种前种子需要浸泡催芽。</a:t>
            </a:r>
          </a:p>
        </p:txBody>
      </p:sp>
      <p:sp>
        <p:nvSpPr>
          <p:cNvPr id="7" name="AutoShape 7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 w="lg" len="lg"/>
            <a:tailEnd type="triangle" w="lg" len="lg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0" name="Connector 10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 w="lg" len="lg"/>
            <a:tailEnd type="triangle" w="lg" len="lg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AutoShape 11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7">
            <a:solidFill>
              <a:schemeClr val="dk2">
                <a:alpha val="6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浇水管理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在生长过程中，保持土壤湿润有利于紫茉莉的生长，但注意避免积水。</a:t>
            </a:r>
          </a:p>
        </p:txBody>
      </p:sp>
      <p:sp>
        <p:nvSpPr>
          <p:cNvPr id="14" name="AutoShape 14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7">
            <a:solidFill>
              <a:schemeClr val="dk2">
                <a:alpha val="6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施肥管理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在生长过程中，可以适当施肥，以促进紫茉莉的生长。</a:t>
            </a:r>
          </a:p>
        </p:txBody>
      </p:sp>
      <p:sp>
        <p:nvSpPr>
          <p:cNvPr id="18" name="AutoShape 18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7">
            <a:solidFill>
              <a:schemeClr val="dk2">
                <a:alpha val="6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病虫害防治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紫茉莉有时会受到蚜虫和白粉病的侵害，需要注意防治。</a:t>
            </a:r>
          </a:p>
        </p:txBody>
      </p:sp>
      <p:sp>
        <p:nvSpPr>
          <p:cNvPr id="22" name="AutoShape 22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种植与养护方法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茉莉花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rcRect l="32551" r="3255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32551" r="32551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5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7" name="Freeform 7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茉莉花是一种常绿小灌木，属于木樨科茉莉属植物。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茉莉花具有白色或黄色的花瓣，香气浓郁，是著名的香料植物和观赏植物。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特性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TextBox 3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定义与特性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rcRect t="24924" b="24924"/>
          <a:stretch>
            <a:fillRect/>
          </a:stretch>
        </p:blipFill>
        <p:spPr>
          <a:xfrm>
            <a:off x="3909691" y="1250241"/>
            <a:ext cx="7848600" cy="5248274"/>
          </a:xfrm>
          <a:prstGeom prst="rect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茉莉花喜欢温暖湿润的环境，不耐寒，适宜生长在阳光充足、通风良好的地方。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茉莉花是多年生植物，生长速度较快，具有较强的适应性。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生长环境与习性</a:t>
            </a:r>
          </a:p>
        </p:txBody>
      </p:sp>
      <p:sp>
        <p:nvSpPr>
          <p:cNvPr id="29" name="AutoShape 29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习性</a:t>
            </a:r>
            <a:endParaRPr lang="en-US" sz="1100"/>
          </a:p>
        </p:txBody>
      </p:sp>
      <p:sp>
        <p:nvSpPr>
          <p:cNvPr id="30" name="AutoShape 30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生长环境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3">
            <a:alphaModFix amt="70000"/>
          </a:blip>
          <a:srcRect l="16675" r="1667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选择健康的苗木，种植在排水良好的土壤中，保持土壤湿润。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种植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定期浇水、施肥、修剪，注意防治病虫害，保持植株健康生长。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养护</a:t>
            </a:r>
          </a:p>
        </p:txBody>
      </p:sp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种植与养护方法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胭脂花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胭脂花是一种多年生草本植物，属于紫茉莉科。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特性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胭脂花具有丰富的色彩，包括红色、粉色、白色等，花瓣柔软且薄，通常为五瓣。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2" name="Picture 12"/>
          <p:cNvPicPr>
            <a:picLocks noChangeAspect="1"/>
          </p:cNvPicPr>
          <p:nvPr/>
        </p:nvPicPr>
        <p:blipFill>
          <a:blip r:embed="rId3">
            <a:alphaModFix amt="70000"/>
          </a:blip>
          <a:srcRect t="5556" b="5556"/>
          <a:stretch>
            <a:fillRect/>
          </a:stretch>
        </p:blipFill>
        <p:spPr>
          <a:xfrm>
            <a:off x="7803289" y="1299241"/>
            <a:ext cx="3679824" cy="4906432"/>
          </a:xfrm>
          <a:prstGeom prst="rect">
            <a:avLst/>
          </a:prstGeom>
        </p:spPr>
      </p:pic>
      <p:sp>
        <p:nvSpPr>
          <p:cNvPr id="13" name="AutoShape 13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定义与特性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350411" y="2984088"/>
            <a:ext cx="147161" cy="176213"/>
          </a:xfrm>
          <a:custGeom>
            <a:rect l="l" t="t" r="r" b="b"/>
            <a:pathLst>
              <a:path w="56" h="67">
                <a:moveTo>
                  <a:pt x="28" y="0"/>
                </a:moveTo>
                <a:cubicBezTo>
                  <a:pt x="13" y="0"/>
                  <a:pt x="0" y="13"/>
                  <a:pt x="0" y="28"/>
                </a:cubicBezTo>
                <a:cubicBezTo>
                  <a:pt x="0" y="34"/>
                  <a:pt x="2" y="40"/>
                  <a:pt x="7" y="46"/>
                </a:cubicBezTo>
                <a:cubicBezTo>
                  <a:pt x="11" y="52"/>
                  <a:pt x="15" y="58"/>
                  <a:pt x="16" y="65"/>
                </a:cubicBezTo>
                <a:cubicBezTo>
                  <a:pt x="16" y="67"/>
                  <a:pt x="16" y="67"/>
                  <a:pt x="16" y="67"/>
                </a:cubicBezTo>
                <a:cubicBezTo>
                  <a:pt x="25" y="67"/>
                  <a:pt x="25" y="67"/>
                  <a:pt x="25" y="67"/>
                </a:cubicBezTo>
                <a:cubicBezTo>
                  <a:pt x="26" y="65"/>
                  <a:pt x="26" y="65"/>
                  <a:pt x="26" y="65"/>
                </a:cubicBezTo>
                <a:cubicBezTo>
                  <a:pt x="26" y="61"/>
                  <a:pt x="26" y="50"/>
                  <a:pt x="22" y="42"/>
                </a:cubicBezTo>
                <a:cubicBezTo>
                  <a:pt x="24" y="42"/>
                  <a:pt x="26" y="41"/>
                  <a:pt x="28" y="41"/>
                </a:cubicBezTo>
                <a:cubicBezTo>
                  <a:pt x="29" y="41"/>
                  <a:pt x="29" y="41"/>
                  <a:pt x="29" y="41"/>
                </a:cubicBezTo>
                <a:cubicBezTo>
                  <a:pt x="31" y="41"/>
                  <a:pt x="33" y="42"/>
                  <a:pt x="34" y="42"/>
                </a:cubicBezTo>
                <a:cubicBezTo>
                  <a:pt x="32" y="48"/>
                  <a:pt x="31" y="55"/>
                  <a:pt x="31" y="65"/>
                </a:cubicBezTo>
                <a:cubicBezTo>
                  <a:pt x="31" y="67"/>
                  <a:pt x="31" y="67"/>
                  <a:pt x="31" y="67"/>
                </a:cubicBezTo>
                <a:cubicBezTo>
                  <a:pt x="40" y="67"/>
                  <a:pt x="40" y="67"/>
                  <a:pt x="40" y="67"/>
                </a:cubicBezTo>
                <a:cubicBezTo>
                  <a:pt x="41" y="65"/>
                  <a:pt x="41" y="65"/>
                  <a:pt x="41" y="65"/>
                </a:cubicBezTo>
                <a:cubicBezTo>
                  <a:pt x="42" y="58"/>
                  <a:pt x="46" y="52"/>
                  <a:pt x="50" y="46"/>
                </a:cubicBezTo>
                <a:cubicBezTo>
                  <a:pt x="54" y="41"/>
                  <a:pt x="56" y="34"/>
                  <a:pt x="56" y="28"/>
                </a:cubicBezTo>
                <a:cubicBezTo>
                  <a:pt x="56" y="13"/>
                  <a:pt x="44" y="0"/>
                  <a:pt x="28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6184200" y="2878170"/>
            <a:ext cx="461677" cy="550831"/>
          </a:xfrm>
          <a:custGeom>
            <a:rect l="l" t="t" r="r" b="b"/>
            <a:pathLst>
              <a:path w="175" h="209">
                <a:moveTo>
                  <a:pt x="146" y="24"/>
                </a:moveTo>
                <a:cubicBezTo>
                  <a:pt x="126" y="8"/>
                  <a:pt x="100" y="0"/>
                  <a:pt x="66" y="8"/>
                </a:cubicBezTo>
                <a:cubicBezTo>
                  <a:pt x="42" y="15"/>
                  <a:pt x="21" y="33"/>
                  <a:pt x="16" y="67"/>
                </a:cubicBezTo>
                <a:cubicBezTo>
                  <a:pt x="14" y="78"/>
                  <a:pt x="16" y="84"/>
                  <a:pt x="16" y="85"/>
                </a:cubicBezTo>
                <a:cubicBezTo>
                  <a:pt x="18" y="87"/>
                  <a:pt x="20" y="91"/>
                  <a:pt x="20" y="94"/>
                </a:cubicBezTo>
                <a:cubicBezTo>
                  <a:pt x="20" y="95"/>
                  <a:pt x="19" y="96"/>
                  <a:pt x="19" y="97"/>
                </a:cubicBezTo>
                <a:cubicBezTo>
                  <a:pt x="2" y="121"/>
                  <a:pt x="2" y="121"/>
                  <a:pt x="2" y="121"/>
                </a:cubicBezTo>
                <a:cubicBezTo>
                  <a:pt x="1" y="123"/>
                  <a:pt x="0" y="125"/>
                  <a:pt x="1" y="127"/>
                </a:cubicBezTo>
                <a:cubicBezTo>
                  <a:pt x="4" y="132"/>
                  <a:pt x="12" y="131"/>
                  <a:pt x="14" y="132"/>
                </a:cubicBezTo>
                <a:cubicBezTo>
                  <a:pt x="16" y="133"/>
                  <a:pt x="17" y="136"/>
                  <a:pt x="16" y="139"/>
                </a:cubicBezTo>
                <a:cubicBezTo>
                  <a:pt x="15" y="141"/>
                  <a:pt x="13" y="145"/>
                  <a:pt x="15" y="146"/>
                </a:cubicBezTo>
                <a:cubicBezTo>
                  <a:pt x="17" y="147"/>
                  <a:pt x="19" y="148"/>
                  <a:pt x="19" y="148"/>
                </a:cubicBezTo>
                <a:cubicBezTo>
                  <a:pt x="19" y="148"/>
                  <a:pt x="16" y="149"/>
                  <a:pt x="16" y="151"/>
                </a:cubicBezTo>
                <a:cubicBezTo>
                  <a:pt x="15" y="153"/>
                  <a:pt x="16" y="156"/>
                  <a:pt x="19" y="157"/>
                </a:cubicBezTo>
                <a:cubicBezTo>
                  <a:pt x="19" y="157"/>
                  <a:pt x="22" y="164"/>
                  <a:pt x="21" y="171"/>
                </a:cubicBezTo>
                <a:cubicBezTo>
                  <a:pt x="20" y="177"/>
                  <a:pt x="18" y="183"/>
                  <a:pt x="23" y="187"/>
                </a:cubicBezTo>
                <a:cubicBezTo>
                  <a:pt x="28" y="191"/>
                  <a:pt x="48" y="188"/>
                  <a:pt x="60" y="184"/>
                </a:cubicBezTo>
                <a:cubicBezTo>
                  <a:pt x="60" y="184"/>
                  <a:pt x="64" y="191"/>
                  <a:pt x="68" y="209"/>
                </a:cubicBezTo>
                <a:cubicBezTo>
                  <a:pt x="152" y="183"/>
                  <a:pt x="152" y="183"/>
                  <a:pt x="152" y="183"/>
                </a:cubicBezTo>
                <a:cubicBezTo>
                  <a:pt x="147" y="170"/>
                  <a:pt x="145" y="163"/>
                  <a:pt x="145" y="159"/>
                </a:cubicBezTo>
                <a:cubicBezTo>
                  <a:pt x="143" y="148"/>
                  <a:pt x="160" y="128"/>
                  <a:pt x="166" y="106"/>
                </a:cubicBezTo>
                <a:cubicBezTo>
                  <a:pt x="173" y="81"/>
                  <a:pt x="175" y="48"/>
                  <a:pt x="146" y="24"/>
                </a:cubicBezTo>
                <a:close/>
                <a:moveTo>
                  <a:pt x="118" y="90"/>
                </a:moveTo>
                <a:cubicBezTo>
                  <a:pt x="112" y="98"/>
                  <a:pt x="110" y="104"/>
                  <a:pt x="110" y="110"/>
                </a:cubicBezTo>
                <a:cubicBezTo>
                  <a:pt x="110" y="128"/>
                  <a:pt x="110" y="128"/>
                  <a:pt x="110" y="128"/>
                </a:cubicBezTo>
                <a:cubicBezTo>
                  <a:pt x="110" y="133"/>
                  <a:pt x="107" y="136"/>
                  <a:pt x="104" y="136"/>
                </a:cubicBezTo>
                <a:cubicBezTo>
                  <a:pt x="97" y="136"/>
                  <a:pt x="97" y="136"/>
                  <a:pt x="97" y="136"/>
                </a:cubicBezTo>
                <a:cubicBezTo>
                  <a:pt x="96" y="136"/>
                  <a:pt x="96" y="136"/>
                  <a:pt x="96" y="136"/>
                </a:cubicBezTo>
                <a:cubicBezTo>
                  <a:pt x="95" y="138"/>
                  <a:pt x="93" y="139"/>
                  <a:pt x="91" y="139"/>
                </a:cubicBezTo>
                <a:cubicBezTo>
                  <a:pt x="89" y="139"/>
                  <a:pt x="88" y="138"/>
                  <a:pt x="87" y="136"/>
                </a:cubicBezTo>
                <a:cubicBezTo>
                  <a:pt x="86" y="136"/>
                  <a:pt x="86" y="136"/>
                  <a:pt x="86" y="136"/>
                </a:cubicBezTo>
                <a:cubicBezTo>
                  <a:pt x="79" y="136"/>
                  <a:pt x="79" y="136"/>
                  <a:pt x="79" y="136"/>
                </a:cubicBezTo>
                <a:cubicBezTo>
                  <a:pt x="76" y="136"/>
                  <a:pt x="73" y="133"/>
                  <a:pt x="73" y="129"/>
                </a:cubicBezTo>
                <a:cubicBezTo>
                  <a:pt x="73" y="110"/>
                  <a:pt x="73" y="110"/>
                  <a:pt x="73" y="110"/>
                </a:cubicBezTo>
                <a:cubicBezTo>
                  <a:pt x="73" y="104"/>
                  <a:pt x="70" y="98"/>
                  <a:pt x="65" y="90"/>
                </a:cubicBezTo>
                <a:cubicBezTo>
                  <a:pt x="59" y="83"/>
                  <a:pt x="57" y="76"/>
                  <a:pt x="57" y="68"/>
                </a:cubicBezTo>
                <a:cubicBezTo>
                  <a:pt x="57" y="49"/>
                  <a:pt x="72" y="34"/>
                  <a:pt x="91" y="34"/>
                </a:cubicBezTo>
                <a:cubicBezTo>
                  <a:pt x="110" y="34"/>
                  <a:pt x="126" y="49"/>
                  <a:pt x="126" y="68"/>
                </a:cubicBezTo>
                <a:cubicBezTo>
                  <a:pt x="126" y="76"/>
                  <a:pt x="123" y="83"/>
                  <a:pt x="118" y="9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1996032" y="4204879"/>
            <a:ext cx="440436" cy="440436"/>
          </a:xfrm>
          <a:custGeom>
            <a:rect l="l" t="t" r="r" b="b"/>
            <a:pathLst>
              <a:path w="167" h="167">
                <a:moveTo>
                  <a:pt x="161" y="71"/>
                </a:moveTo>
                <a:cubicBezTo>
                  <a:pt x="148" y="71"/>
                  <a:pt x="148" y="71"/>
                  <a:pt x="148" y="71"/>
                </a:cubicBezTo>
                <a:cubicBezTo>
                  <a:pt x="146" y="62"/>
                  <a:pt x="143" y="54"/>
                  <a:pt x="138" y="47"/>
                </a:cubicBezTo>
                <a:cubicBezTo>
                  <a:pt x="147" y="38"/>
                  <a:pt x="147" y="38"/>
                  <a:pt x="147" y="38"/>
                </a:cubicBezTo>
                <a:cubicBezTo>
                  <a:pt x="149" y="36"/>
                  <a:pt x="150" y="32"/>
                  <a:pt x="148" y="31"/>
                </a:cubicBezTo>
                <a:cubicBezTo>
                  <a:pt x="136" y="19"/>
                  <a:pt x="136" y="19"/>
                  <a:pt x="136" y="19"/>
                </a:cubicBezTo>
                <a:cubicBezTo>
                  <a:pt x="135" y="17"/>
                  <a:pt x="131" y="18"/>
                  <a:pt x="129" y="20"/>
                </a:cubicBezTo>
                <a:cubicBezTo>
                  <a:pt x="120" y="29"/>
                  <a:pt x="120" y="29"/>
                  <a:pt x="120" y="29"/>
                </a:cubicBezTo>
                <a:cubicBezTo>
                  <a:pt x="113" y="24"/>
                  <a:pt x="105" y="21"/>
                  <a:pt x="96" y="19"/>
                </a:cubicBezTo>
                <a:cubicBezTo>
                  <a:pt x="96" y="6"/>
                  <a:pt x="96" y="6"/>
                  <a:pt x="96" y="6"/>
                </a:cubicBezTo>
                <a:cubicBezTo>
                  <a:pt x="96" y="3"/>
                  <a:pt x="94" y="0"/>
                  <a:pt x="92" y="0"/>
                </a:cubicBezTo>
                <a:cubicBezTo>
                  <a:pt x="75" y="0"/>
                  <a:pt x="75" y="0"/>
                  <a:pt x="75" y="0"/>
                </a:cubicBezTo>
                <a:cubicBezTo>
                  <a:pt x="73" y="0"/>
                  <a:pt x="71" y="3"/>
                  <a:pt x="71" y="6"/>
                </a:cubicBezTo>
                <a:cubicBezTo>
                  <a:pt x="71" y="19"/>
                  <a:pt x="71" y="19"/>
                  <a:pt x="71" y="19"/>
                </a:cubicBezTo>
                <a:cubicBezTo>
                  <a:pt x="62" y="21"/>
                  <a:pt x="54" y="24"/>
                  <a:pt x="46" y="29"/>
                </a:cubicBezTo>
                <a:cubicBezTo>
                  <a:pt x="37" y="20"/>
                  <a:pt x="37" y="20"/>
                  <a:pt x="37" y="20"/>
                </a:cubicBezTo>
                <a:cubicBezTo>
                  <a:pt x="35" y="18"/>
                  <a:pt x="32" y="17"/>
                  <a:pt x="30" y="19"/>
                </a:cubicBezTo>
                <a:cubicBezTo>
                  <a:pt x="18" y="31"/>
                  <a:pt x="18" y="31"/>
                  <a:pt x="18" y="31"/>
                </a:cubicBezTo>
                <a:cubicBezTo>
                  <a:pt x="17" y="32"/>
                  <a:pt x="17" y="36"/>
                  <a:pt x="19" y="38"/>
                </a:cubicBezTo>
                <a:cubicBezTo>
                  <a:pt x="29" y="47"/>
                  <a:pt x="29" y="47"/>
                  <a:pt x="29" y="47"/>
                </a:cubicBezTo>
                <a:cubicBezTo>
                  <a:pt x="24" y="54"/>
                  <a:pt x="20" y="62"/>
                  <a:pt x="19" y="71"/>
                </a:cubicBezTo>
                <a:cubicBezTo>
                  <a:pt x="6" y="71"/>
                  <a:pt x="6" y="71"/>
                  <a:pt x="6" y="71"/>
                </a:cubicBezTo>
                <a:cubicBezTo>
                  <a:pt x="2" y="71"/>
                  <a:pt x="0" y="73"/>
                  <a:pt x="0" y="75"/>
                </a:cubicBezTo>
                <a:cubicBezTo>
                  <a:pt x="0" y="92"/>
                  <a:pt x="0" y="92"/>
                  <a:pt x="0" y="92"/>
                </a:cubicBezTo>
                <a:cubicBezTo>
                  <a:pt x="0" y="94"/>
                  <a:pt x="2" y="96"/>
                  <a:pt x="6" y="96"/>
                </a:cubicBezTo>
                <a:cubicBezTo>
                  <a:pt x="19" y="96"/>
                  <a:pt x="19" y="96"/>
                  <a:pt x="19" y="96"/>
                </a:cubicBezTo>
                <a:cubicBezTo>
                  <a:pt x="20" y="105"/>
                  <a:pt x="24" y="113"/>
                  <a:pt x="29" y="120"/>
                </a:cubicBezTo>
                <a:cubicBezTo>
                  <a:pt x="19" y="130"/>
                  <a:pt x="19" y="130"/>
                  <a:pt x="19" y="130"/>
                </a:cubicBezTo>
                <a:cubicBezTo>
                  <a:pt x="17" y="132"/>
                  <a:pt x="17" y="135"/>
                  <a:pt x="18" y="137"/>
                </a:cubicBezTo>
                <a:cubicBezTo>
                  <a:pt x="30" y="148"/>
                  <a:pt x="30" y="148"/>
                  <a:pt x="30" y="148"/>
                </a:cubicBezTo>
                <a:cubicBezTo>
                  <a:pt x="32" y="150"/>
                  <a:pt x="35" y="150"/>
                  <a:pt x="37" y="147"/>
                </a:cubicBezTo>
                <a:cubicBezTo>
                  <a:pt x="46" y="138"/>
                  <a:pt x="46" y="138"/>
                  <a:pt x="46" y="138"/>
                </a:cubicBezTo>
                <a:cubicBezTo>
                  <a:pt x="54" y="143"/>
                  <a:pt x="62" y="147"/>
                  <a:pt x="71" y="148"/>
                </a:cubicBezTo>
                <a:cubicBezTo>
                  <a:pt x="71" y="161"/>
                  <a:pt x="71" y="161"/>
                  <a:pt x="71" y="161"/>
                </a:cubicBezTo>
                <a:cubicBezTo>
                  <a:pt x="71" y="164"/>
                  <a:pt x="73" y="167"/>
                  <a:pt x="75" y="167"/>
                </a:cubicBezTo>
                <a:cubicBezTo>
                  <a:pt x="92" y="167"/>
                  <a:pt x="92" y="167"/>
                  <a:pt x="92" y="167"/>
                </a:cubicBezTo>
                <a:cubicBezTo>
                  <a:pt x="94" y="167"/>
                  <a:pt x="96" y="164"/>
                  <a:pt x="96" y="161"/>
                </a:cubicBezTo>
                <a:cubicBezTo>
                  <a:pt x="96" y="148"/>
                  <a:pt x="96" y="148"/>
                  <a:pt x="96" y="148"/>
                </a:cubicBezTo>
                <a:cubicBezTo>
                  <a:pt x="105" y="147"/>
                  <a:pt x="113" y="143"/>
                  <a:pt x="120" y="138"/>
                </a:cubicBezTo>
                <a:cubicBezTo>
                  <a:pt x="129" y="147"/>
                  <a:pt x="129" y="147"/>
                  <a:pt x="129" y="147"/>
                </a:cubicBezTo>
                <a:cubicBezTo>
                  <a:pt x="131" y="150"/>
                  <a:pt x="135" y="150"/>
                  <a:pt x="136" y="148"/>
                </a:cubicBezTo>
                <a:cubicBezTo>
                  <a:pt x="148" y="137"/>
                  <a:pt x="148" y="137"/>
                  <a:pt x="148" y="137"/>
                </a:cubicBezTo>
                <a:cubicBezTo>
                  <a:pt x="150" y="135"/>
                  <a:pt x="149" y="132"/>
                  <a:pt x="147" y="130"/>
                </a:cubicBezTo>
                <a:cubicBezTo>
                  <a:pt x="138" y="120"/>
                  <a:pt x="138" y="120"/>
                  <a:pt x="138" y="120"/>
                </a:cubicBezTo>
                <a:cubicBezTo>
                  <a:pt x="143" y="113"/>
                  <a:pt x="146" y="105"/>
                  <a:pt x="148" y="96"/>
                </a:cubicBezTo>
                <a:cubicBezTo>
                  <a:pt x="161" y="96"/>
                  <a:pt x="161" y="96"/>
                  <a:pt x="161" y="96"/>
                </a:cubicBezTo>
                <a:cubicBezTo>
                  <a:pt x="164" y="96"/>
                  <a:pt x="167" y="94"/>
                  <a:pt x="167" y="92"/>
                </a:cubicBezTo>
                <a:cubicBezTo>
                  <a:pt x="167" y="75"/>
                  <a:pt x="167" y="75"/>
                  <a:pt x="167" y="75"/>
                </a:cubicBezTo>
                <a:cubicBezTo>
                  <a:pt x="167" y="73"/>
                  <a:pt x="164" y="71"/>
                  <a:pt x="161" y="71"/>
                </a:cubicBezTo>
                <a:close/>
                <a:moveTo>
                  <a:pt x="83" y="114"/>
                </a:moveTo>
                <a:cubicBezTo>
                  <a:pt x="66" y="114"/>
                  <a:pt x="52" y="101"/>
                  <a:pt x="52" y="84"/>
                </a:cubicBezTo>
                <a:cubicBezTo>
                  <a:pt x="52" y="67"/>
                  <a:pt x="66" y="53"/>
                  <a:pt x="83" y="53"/>
                </a:cubicBezTo>
                <a:cubicBezTo>
                  <a:pt x="100" y="53"/>
                  <a:pt x="114" y="67"/>
                  <a:pt x="114" y="84"/>
                </a:cubicBezTo>
                <a:cubicBezTo>
                  <a:pt x="114" y="101"/>
                  <a:pt x="100" y="114"/>
                  <a:pt x="83" y="114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2341695" y="4065529"/>
            <a:ext cx="318897" cy="316706"/>
          </a:xfrm>
          <a:custGeom>
            <a:rect l="l" t="t" r="r" b="b"/>
            <a:pathLst>
              <a:path w="120" h="120">
                <a:moveTo>
                  <a:pt x="117" y="51"/>
                </a:moveTo>
                <a:cubicBezTo>
                  <a:pt x="108" y="51"/>
                  <a:pt x="108" y="51"/>
                  <a:pt x="108" y="51"/>
                </a:cubicBezTo>
                <a:cubicBezTo>
                  <a:pt x="106" y="44"/>
                  <a:pt x="104" y="38"/>
                  <a:pt x="100" y="33"/>
                </a:cubicBezTo>
                <a:cubicBezTo>
                  <a:pt x="107" y="27"/>
                  <a:pt x="107" y="27"/>
                  <a:pt x="107" y="27"/>
                </a:cubicBezTo>
                <a:cubicBezTo>
                  <a:pt x="109" y="25"/>
                  <a:pt x="109" y="23"/>
                  <a:pt x="108" y="22"/>
                </a:cubicBezTo>
                <a:cubicBezTo>
                  <a:pt x="99" y="13"/>
                  <a:pt x="99" y="13"/>
                  <a:pt x="99" y="13"/>
                </a:cubicBezTo>
                <a:cubicBezTo>
                  <a:pt x="98" y="12"/>
                  <a:pt x="96" y="12"/>
                  <a:pt x="94" y="14"/>
                </a:cubicBezTo>
                <a:cubicBezTo>
                  <a:pt x="87" y="20"/>
                  <a:pt x="87" y="20"/>
                  <a:pt x="87" y="20"/>
                </a:cubicBezTo>
                <a:cubicBezTo>
                  <a:pt x="82" y="17"/>
                  <a:pt x="76" y="14"/>
                  <a:pt x="70" y="13"/>
                </a:cubicBezTo>
                <a:cubicBezTo>
                  <a:pt x="70" y="4"/>
                  <a:pt x="70" y="4"/>
                  <a:pt x="70" y="4"/>
                </a:cubicBezTo>
                <a:cubicBezTo>
                  <a:pt x="70" y="1"/>
                  <a:pt x="69" y="0"/>
                  <a:pt x="67" y="0"/>
                </a:cubicBezTo>
                <a:cubicBezTo>
                  <a:pt x="55" y="0"/>
                  <a:pt x="55" y="0"/>
                  <a:pt x="55" y="0"/>
                </a:cubicBezTo>
                <a:cubicBezTo>
                  <a:pt x="53" y="0"/>
                  <a:pt x="52" y="1"/>
                  <a:pt x="52" y="4"/>
                </a:cubicBezTo>
                <a:cubicBezTo>
                  <a:pt x="52" y="13"/>
                  <a:pt x="52" y="13"/>
                  <a:pt x="52" y="13"/>
                </a:cubicBezTo>
                <a:cubicBezTo>
                  <a:pt x="45" y="14"/>
                  <a:pt x="39" y="17"/>
                  <a:pt x="34" y="20"/>
                </a:cubicBezTo>
                <a:cubicBezTo>
                  <a:pt x="28" y="14"/>
                  <a:pt x="28" y="14"/>
                  <a:pt x="28" y="14"/>
                </a:cubicBezTo>
                <a:cubicBezTo>
                  <a:pt x="26" y="12"/>
                  <a:pt x="24" y="12"/>
                  <a:pt x="22" y="13"/>
                </a:cubicBezTo>
                <a:cubicBezTo>
                  <a:pt x="14" y="22"/>
                  <a:pt x="14" y="22"/>
                  <a:pt x="14" y="22"/>
                </a:cubicBezTo>
                <a:cubicBezTo>
                  <a:pt x="13" y="23"/>
                  <a:pt x="13" y="25"/>
                  <a:pt x="15" y="27"/>
                </a:cubicBezTo>
                <a:cubicBezTo>
                  <a:pt x="21" y="33"/>
                  <a:pt x="21" y="33"/>
                  <a:pt x="21" y="33"/>
                </a:cubicBezTo>
                <a:cubicBezTo>
                  <a:pt x="18" y="38"/>
                  <a:pt x="15" y="44"/>
                  <a:pt x="14" y="51"/>
                </a:cubicBezTo>
                <a:cubicBezTo>
                  <a:pt x="5" y="51"/>
                  <a:pt x="5" y="51"/>
                  <a:pt x="5" y="51"/>
                </a:cubicBezTo>
                <a:cubicBezTo>
                  <a:pt x="2" y="51"/>
                  <a:pt x="0" y="52"/>
                  <a:pt x="0" y="54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68"/>
                  <a:pt x="2" y="69"/>
                  <a:pt x="5" y="69"/>
                </a:cubicBezTo>
                <a:cubicBezTo>
                  <a:pt x="14" y="69"/>
                  <a:pt x="14" y="69"/>
                  <a:pt x="14" y="69"/>
                </a:cubicBezTo>
                <a:cubicBezTo>
                  <a:pt x="15" y="76"/>
                  <a:pt x="18" y="81"/>
                  <a:pt x="21" y="87"/>
                </a:cubicBezTo>
                <a:cubicBezTo>
                  <a:pt x="15" y="93"/>
                  <a:pt x="15" y="93"/>
                  <a:pt x="15" y="93"/>
                </a:cubicBezTo>
                <a:cubicBezTo>
                  <a:pt x="13" y="95"/>
                  <a:pt x="13" y="97"/>
                  <a:pt x="14" y="98"/>
                </a:cubicBezTo>
                <a:cubicBezTo>
                  <a:pt x="22" y="107"/>
                  <a:pt x="22" y="107"/>
                  <a:pt x="22" y="107"/>
                </a:cubicBezTo>
                <a:cubicBezTo>
                  <a:pt x="24" y="108"/>
                  <a:pt x="26" y="108"/>
                  <a:pt x="28" y="106"/>
                </a:cubicBezTo>
                <a:cubicBezTo>
                  <a:pt x="34" y="100"/>
                  <a:pt x="34" y="100"/>
                  <a:pt x="34" y="100"/>
                </a:cubicBezTo>
                <a:cubicBezTo>
                  <a:pt x="39" y="103"/>
                  <a:pt x="45" y="106"/>
                  <a:pt x="52" y="107"/>
                </a:cubicBezTo>
                <a:cubicBezTo>
                  <a:pt x="52" y="116"/>
                  <a:pt x="52" y="116"/>
                  <a:pt x="52" y="116"/>
                </a:cubicBezTo>
                <a:cubicBezTo>
                  <a:pt x="52" y="118"/>
                  <a:pt x="53" y="120"/>
                  <a:pt x="55" y="120"/>
                </a:cubicBezTo>
                <a:cubicBezTo>
                  <a:pt x="67" y="120"/>
                  <a:pt x="67" y="120"/>
                  <a:pt x="67" y="120"/>
                </a:cubicBezTo>
                <a:cubicBezTo>
                  <a:pt x="69" y="120"/>
                  <a:pt x="70" y="118"/>
                  <a:pt x="70" y="116"/>
                </a:cubicBezTo>
                <a:cubicBezTo>
                  <a:pt x="70" y="107"/>
                  <a:pt x="70" y="107"/>
                  <a:pt x="70" y="107"/>
                </a:cubicBezTo>
                <a:cubicBezTo>
                  <a:pt x="76" y="106"/>
                  <a:pt x="82" y="103"/>
                  <a:pt x="87" y="100"/>
                </a:cubicBezTo>
                <a:cubicBezTo>
                  <a:pt x="94" y="106"/>
                  <a:pt x="94" y="106"/>
                  <a:pt x="94" y="106"/>
                </a:cubicBezTo>
                <a:cubicBezTo>
                  <a:pt x="96" y="108"/>
                  <a:pt x="98" y="108"/>
                  <a:pt x="99" y="107"/>
                </a:cubicBezTo>
                <a:cubicBezTo>
                  <a:pt x="108" y="98"/>
                  <a:pt x="108" y="98"/>
                  <a:pt x="108" y="98"/>
                </a:cubicBezTo>
                <a:cubicBezTo>
                  <a:pt x="109" y="97"/>
                  <a:pt x="109" y="95"/>
                  <a:pt x="107" y="93"/>
                </a:cubicBezTo>
                <a:cubicBezTo>
                  <a:pt x="100" y="87"/>
                  <a:pt x="100" y="87"/>
                  <a:pt x="100" y="87"/>
                </a:cubicBezTo>
                <a:cubicBezTo>
                  <a:pt x="104" y="81"/>
                  <a:pt x="106" y="76"/>
                  <a:pt x="108" y="69"/>
                </a:cubicBezTo>
                <a:cubicBezTo>
                  <a:pt x="117" y="69"/>
                  <a:pt x="117" y="69"/>
                  <a:pt x="117" y="69"/>
                </a:cubicBezTo>
                <a:cubicBezTo>
                  <a:pt x="119" y="69"/>
                  <a:pt x="121" y="68"/>
                  <a:pt x="121" y="66"/>
                </a:cubicBezTo>
                <a:cubicBezTo>
                  <a:pt x="121" y="54"/>
                  <a:pt x="121" y="54"/>
                  <a:pt x="121" y="54"/>
                </a:cubicBezTo>
                <a:cubicBezTo>
                  <a:pt x="121" y="52"/>
                  <a:pt x="119" y="51"/>
                  <a:pt x="117" y="51"/>
                </a:cubicBezTo>
                <a:close/>
                <a:moveTo>
                  <a:pt x="61" y="82"/>
                </a:moveTo>
                <a:cubicBezTo>
                  <a:pt x="48" y="82"/>
                  <a:pt x="38" y="72"/>
                  <a:pt x="38" y="60"/>
                </a:cubicBezTo>
                <a:cubicBezTo>
                  <a:pt x="38" y="48"/>
                  <a:pt x="48" y="38"/>
                  <a:pt x="61" y="38"/>
                </a:cubicBezTo>
                <a:cubicBezTo>
                  <a:pt x="73" y="38"/>
                  <a:pt x="83" y="48"/>
                  <a:pt x="83" y="60"/>
                </a:cubicBezTo>
                <a:cubicBezTo>
                  <a:pt x="83" y="72"/>
                  <a:pt x="73" y="82"/>
                  <a:pt x="61" y="82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5174934" y="4210981"/>
            <a:ext cx="239744" cy="269843"/>
          </a:xfrm>
          <a:custGeom>
            <a:rect l="l" t="t" r="r" b="b"/>
            <a:pathLst>
              <a:path w="91" h="102">
                <a:moveTo>
                  <a:pt x="76" y="45"/>
                </a:moveTo>
                <a:cubicBezTo>
                  <a:pt x="65" y="52"/>
                  <a:pt x="54" y="52"/>
                  <a:pt x="50" y="52"/>
                </a:cubicBezTo>
                <a:cubicBezTo>
                  <a:pt x="11" y="102"/>
                  <a:pt x="11" y="102"/>
                  <a:pt x="11" y="102"/>
                </a:cubicBezTo>
                <a:cubicBezTo>
                  <a:pt x="0" y="93"/>
                  <a:pt x="0" y="93"/>
                  <a:pt x="0" y="93"/>
                </a:cubicBezTo>
                <a:cubicBezTo>
                  <a:pt x="43" y="47"/>
                  <a:pt x="43" y="47"/>
                  <a:pt x="43" y="47"/>
                </a:cubicBezTo>
                <a:cubicBezTo>
                  <a:pt x="42" y="43"/>
                  <a:pt x="40" y="32"/>
                  <a:pt x="45" y="19"/>
                </a:cubicBezTo>
                <a:cubicBezTo>
                  <a:pt x="52" y="4"/>
                  <a:pt x="70" y="0"/>
                  <a:pt x="70" y="0"/>
                </a:cubicBezTo>
                <a:cubicBezTo>
                  <a:pt x="67" y="22"/>
                  <a:pt x="67" y="22"/>
                  <a:pt x="67" y="22"/>
                </a:cubicBezTo>
                <a:cubicBezTo>
                  <a:pt x="68" y="21"/>
                  <a:pt x="69" y="21"/>
                  <a:pt x="70" y="22"/>
                </a:cubicBezTo>
                <a:cubicBezTo>
                  <a:pt x="70" y="22"/>
                  <a:pt x="70" y="23"/>
                  <a:pt x="70" y="24"/>
                </a:cubicBezTo>
                <a:cubicBezTo>
                  <a:pt x="91" y="17"/>
                  <a:pt x="91" y="17"/>
                  <a:pt x="91" y="17"/>
                </a:cubicBezTo>
                <a:cubicBezTo>
                  <a:pt x="91" y="17"/>
                  <a:pt x="90" y="36"/>
                  <a:pt x="76" y="45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4836987" y="4396146"/>
            <a:ext cx="461677" cy="429292"/>
          </a:xfrm>
          <a:custGeom>
            <a:rect l="l" t="t" r="r" b="b"/>
            <a:pathLst>
              <a:path w="175" h="163">
                <a:moveTo>
                  <a:pt x="77" y="0"/>
                </a:moveTo>
                <a:cubicBezTo>
                  <a:pt x="95" y="0"/>
                  <a:pt x="112" y="6"/>
                  <a:pt x="127" y="16"/>
                </a:cubicBezTo>
                <a:cubicBezTo>
                  <a:pt x="107" y="40"/>
                  <a:pt x="107" y="40"/>
                  <a:pt x="107" y="40"/>
                </a:cubicBezTo>
                <a:cubicBezTo>
                  <a:pt x="100" y="36"/>
                  <a:pt x="92" y="34"/>
                  <a:pt x="84" y="34"/>
                </a:cubicBezTo>
                <a:cubicBezTo>
                  <a:pt x="59" y="34"/>
                  <a:pt x="41" y="54"/>
                  <a:pt x="44" y="80"/>
                </a:cubicBezTo>
                <a:cubicBezTo>
                  <a:pt x="47" y="105"/>
                  <a:pt x="70" y="125"/>
                  <a:pt x="96" y="125"/>
                </a:cubicBezTo>
                <a:cubicBezTo>
                  <a:pt x="121" y="125"/>
                  <a:pt x="138" y="105"/>
                  <a:pt x="135" y="80"/>
                </a:cubicBezTo>
                <a:cubicBezTo>
                  <a:pt x="134" y="71"/>
                  <a:pt x="130" y="63"/>
                  <a:pt x="125" y="56"/>
                </a:cubicBezTo>
                <a:cubicBezTo>
                  <a:pt x="145" y="32"/>
                  <a:pt x="145" y="32"/>
                  <a:pt x="145" y="32"/>
                </a:cubicBezTo>
                <a:cubicBezTo>
                  <a:pt x="158" y="46"/>
                  <a:pt x="166" y="63"/>
                  <a:pt x="169" y="82"/>
                </a:cubicBezTo>
                <a:cubicBezTo>
                  <a:pt x="175" y="127"/>
                  <a:pt x="143" y="163"/>
                  <a:pt x="98" y="163"/>
                </a:cubicBezTo>
                <a:cubicBezTo>
                  <a:pt x="53" y="163"/>
                  <a:pt x="12" y="127"/>
                  <a:pt x="6" y="82"/>
                </a:cubicBezTo>
                <a:cubicBezTo>
                  <a:pt x="0" y="37"/>
                  <a:pt x="31" y="0"/>
                  <a:pt x="77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976433" y="4512066"/>
            <a:ext cx="195167" cy="181737"/>
          </a:xfrm>
          <a:custGeom>
            <a:rect l="l" t="t" r="r" b="b"/>
            <a:pathLst>
              <a:path w="74" h="69">
                <a:moveTo>
                  <a:pt x="42" y="69"/>
                </a:moveTo>
                <a:cubicBezTo>
                  <a:pt x="23" y="69"/>
                  <a:pt x="5" y="54"/>
                  <a:pt x="3" y="35"/>
                </a:cubicBezTo>
                <a:cubicBezTo>
                  <a:pt x="0" y="16"/>
                  <a:pt x="14" y="0"/>
                  <a:pt x="33" y="0"/>
                </a:cubicBezTo>
                <a:cubicBezTo>
                  <a:pt x="38" y="0"/>
                  <a:pt x="44" y="2"/>
                  <a:pt x="49" y="4"/>
                </a:cubicBezTo>
                <a:cubicBezTo>
                  <a:pt x="48" y="6"/>
                  <a:pt x="48" y="9"/>
                  <a:pt x="49" y="11"/>
                </a:cubicBezTo>
                <a:cubicBezTo>
                  <a:pt x="36" y="30"/>
                  <a:pt x="36" y="30"/>
                  <a:pt x="36" y="30"/>
                </a:cubicBezTo>
                <a:cubicBezTo>
                  <a:pt x="42" y="35"/>
                  <a:pt x="42" y="35"/>
                  <a:pt x="42" y="35"/>
                </a:cubicBezTo>
                <a:cubicBezTo>
                  <a:pt x="59" y="20"/>
                  <a:pt x="59" y="20"/>
                  <a:pt x="59" y="20"/>
                </a:cubicBezTo>
                <a:cubicBezTo>
                  <a:pt x="59" y="20"/>
                  <a:pt x="60" y="20"/>
                  <a:pt x="60" y="20"/>
                </a:cubicBezTo>
                <a:cubicBezTo>
                  <a:pt x="62" y="20"/>
                  <a:pt x="64" y="19"/>
                  <a:pt x="66" y="18"/>
                </a:cubicBezTo>
                <a:cubicBezTo>
                  <a:pt x="69" y="23"/>
                  <a:pt x="71" y="29"/>
                  <a:pt x="72" y="35"/>
                </a:cubicBezTo>
                <a:cubicBezTo>
                  <a:pt x="74" y="54"/>
                  <a:pt x="61" y="69"/>
                  <a:pt x="42" y="69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084541" y="4461869"/>
            <a:ext cx="113728" cy="129349"/>
          </a:xfrm>
          <a:custGeom>
            <a:rect l="l" t="t" r="r" b="b"/>
            <a:pathLst>
              <a:path w="43" h="49">
                <a:moveTo>
                  <a:pt x="13" y="31"/>
                </a:moveTo>
                <a:cubicBezTo>
                  <a:pt x="11" y="28"/>
                  <a:pt x="12" y="25"/>
                  <a:pt x="14" y="22"/>
                </a:cubicBezTo>
                <a:cubicBezTo>
                  <a:pt x="32" y="0"/>
                  <a:pt x="32" y="0"/>
                  <a:pt x="32" y="0"/>
                </a:cubicBezTo>
                <a:cubicBezTo>
                  <a:pt x="43" y="9"/>
                  <a:pt x="43" y="9"/>
                  <a:pt x="43" y="9"/>
                </a:cubicBezTo>
                <a:cubicBezTo>
                  <a:pt x="24" y="32"/>
                  <a:pt x="24" y="32"/>
                  <a:pt x="24" y="32"/>
                </a:cubicBezTo>
                <a:cubicBezTo>
                  <a:pt x="22" y="34"/>
                  <a:pt x="19" y="35"/>
                  <a:pt x="17" y="34"/>
                </a:cubicBezTo>
                <a:cubicBezTo>
                  <a:pt x="1" y="49"/>
                  <a:pt x="1" y="49"/>
                  <a:pt x="1" y="49"/>
                </a:cubicBezTo>
                <a:cubicBezTo>
                  <a:pt x="0" y="48"/>
                  <a:pt x="0" y="48"/>
                  <a:pt x="0" y="48"/>
                </a:cubicBezTo>
                <a:lnTo>
                  <a:pt x="13" y="31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3782073" y="2655299"/>
            <a:ext cx="168233" cy="183703"/>
          </a:xfrm>
          <a:custGeom>
            <a:rect l="l" t="t" r="r" b="b"/>
            <a:pathLst>
              <a:path w="125" h="140">
                <a:moveTo>
                  <a:pt x="0" y="57"/>
                </a:moveTo>
                <a:lnTo>
                  <a:pt x="48" y="0"/>
                </a:lnTo>
                <a:lnTo>
                  <a:pt x="126" y="85"/>
                </a:lnTo>
                <a:lnTo>
                  <a:pt x="78" y="140"/>
                </a:lnTo>
                <a:lnTo>
                  <a:pt x="0" y="57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3564454" y="2751018"/>
            <a:ext cx="296432" cy="326720"/>
          </a:xfrm>
          <a:custGeom>
            <a:rect l="l" t="t" r="r" b="b"/>
            <a:pathLst>
              <a:path w="94" h="105">
                <a:moveTo>
                  <a:pt x="70" y="0"/>
                </a:moveTo>
                <a:cubicBezTo>
                  <a:pt x="63" y="9"/>
                  <a:pt x="63" y="9"/>
                  <a:pt x="63" y="9"/>
                </a:cubicBezTo>
                <a:cubicBezTo>
                  <a:pt x="21" y="30"/>
                  <a:pt x="21" y="30"/>
                  <a:pt x="21" y="30"/>
                </a:cubicBezTo>
                <a:cubicBezTo>
                  <a:pt x="20" y="30"/>
                  <a:pt x="14" y="33"/>
                  <a:pt x="12" y="37"/>
                </a:cubicBezTo>
                <a:cubicBezTo>
                  <a:pt x="10" y="40"/>
                  <a:pt x="2" y="67"/>
                  <a:pt x="1" y="70"/>
                </a:cubicBezTo>
                <a:cubicBezTo>
                  <a:pt x="0" y="71"/>
                  <a:pt x="0" y="75"/>
                  <a:pt x="0" y="77"/>
                </a:cubicBezTo>
                <a:cubicBezTo>
                  <a:pt x="0" y="78"/>
                  <a:pt x="2" y="93"/>
                  <a:pt x="3" y="102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4"/>
                  <a:pt x="4" y="105"/>
                </a:cubicBezTo>
                <a:cubicBezTo>
                  <a:pt x="4" y="81"/>
                  <a:pt x="4" y="81"/>
                  <a:pt x="4" y="81"/>
                </a:cubicBezTo>
                <a:cubicBezTo>
                  <a:pt x="20" y="81"/>
                  <a:pt x="20" y="81"/>
                  <a:pt x="20" y="81"/>
                </a:cubicBezTo>
                <a:cubicBezTo>
                  <a:pt x="20" y="75"/>
                  <a:pt x="20" y="75"/>
                  <a:pt x="20" y="75"/>
                </a:cubicBezTo>
                <a:cubicBezTo>
                  <a:pt x="30" y="58"/>
                  <a:pt x="30" y="58"/>
                  <a:pt x="30" y="58"/>
                </a:cubicBezTo>
                <a:cubicBezTo>
                  <a:pt x="32" y="59"/>
                  <a:pt x="37" y="61"/>
                  <a:pt x="40" y="62"/>
                </a:cubicBezTo>
                <a:cubicBezTo>
                  <a:pt x="39" y="64"/>
                  <a:pt x="37" y="68"/>
                  <a:pt x="37" y="69"/>
                </a:cubicBezTo>
                <a:cubicBezTo>
                  <a:pt x="36" y="71"/>
                  <a:pt x="30" y="78"/>
                  <a:pt x="27" y="83"/>
                </a:cubicBezTo>
                <a:cubicBezTo>
                  <a:pt x="25" y="85"/>
                  <a:pt x="24" y="90"/>
                  <a:pt x="28" y="93"/>
                </a:cubicBezTo>
                <a:cubicBezTo>
                  <a:pt x="29" y="94"/>
                  <a:pt x="31" y="95"/>
                  <a:pt x="33" y="95"/>
                </a:cubicBezTo>
                <a:cubicBezTo>
                  <a:pt x="37" y="95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1"/>
                  <a:pt x="56" y="74"/>
                  <a:pt x="63" y="71"/>
                </a:cubicBezTo>
                <a:cubicBezTo>
                  <a:pt x="69" y="68"/>
                  <a:pt x="87" y="54"/>
                  <a:pt x="87" y="36"/>
                </a:cubicBezTo>
                <a:cubicBezTo>
                  <a:pt x="94" y="26"/>
                  <a:pt x="94" y="26"/>
                  <a:pt x="94" y="26"/>
                </a:cubicBezTo>
                <a:lnTo>
                  <a:pt x="7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3390861" y="3012170"/>
            <a:ext cx="467288" cy="345102"/>
          </a:xfrm>
          <a:custGeom>
            <a:rect l="l" t="t" r="r" b="b"/>
            <a:pathLst>
              <a:path w="148" h="110">
                <a:moveTo>
                  <a:pt x="124" y="49"/>
                </a:moveTo>
                <a:cubicBezTo>
                  <a:pt x="124" y="104"/>
                  <a:pt x="124" y="104"/>
                  <a:pt x="124" y="104"/>
                </a:cubicBezTo>
                <a:cubicBezTo>
                  <a:pt x="117" y="104"/>
                  <a:pt x="117" y="104"/>
                  <a:pt x="117" y="104"/>
                </a:cubicBezTo>
                <a:cubicBezTo>
                  <a:pt x="117" y="29"/>
                  <a:pt x="117" y="29"/>
                  <a:pt x="117" y="29"/>
                </a:cubicBezTo>
                <a:cubicBezTo>
                  <a:pt x="93" y="29"/>
                  <a:pt x="93" y="29"/>
                  <a:pt x="93" y="29"/>
                </a:cubicBezTo>
                <a:cubicBezTo>
                  <a:pt x="93" y="104"/>
                  <a:pt x="93" y="104"/>
                  <a:pt x="93" y="104"/>
                </a:cubicBezTo>
                <a:cubicBezTo>
                  <a:pt x="86" y="104"/>
                  <a:pt x="86" y="104"/>
                  <a:pt x="86" y="104"/>
                </a:cubicBezTo>
                <a:cubicBezTo>
                  <a:pt x="86" y="14"/>
                  <a:pt x="86" y="14"/>
                  <a:pt x="86" y="14"/>
                </a:cubicBezTo>
                <a:cubicBezTo>
                  <a:pt x="83" y="13"/>
                  <a:pt x="81" y="12"/>
                  <a:pt x="80" y="10"/>
                </a:cubicBezTo>
                <a:cubicBezTo>
                  <a:pt x="77" y="7"/>
                  <a:pt x="77" y="3"/>
                  <a:pt x="78" y="0"/>
                </a:cubicBezTo>
                <a:cubicBezTo>
                  <a:pt x="62" y="0"/>
                  <a:pt x="62" y="0"/>
                  <a:pt x="62" y="0"/>
                </a:cubicBezTo>
                <a:cubicBezTo>
                  <a:pt x="62" y="104"/>
                  <a:pt x="62" y="104"/>
                  <a:pt x="62" y="104"/>
                </a:cubicBezTo>
                <a:cubicBezTo>
                  <a:pt x="55" y="104"/>
                  <a:pt x="55" y="104"/>
                  <a:pt x="55" y="104"/>
                </a:cubicBezTo>
                <a:cubicBezTo>
                  <a:pt x="55" y="36"/>
                  <a:pt x="55" y="36"/>
                  <a:pt x="55" y="36"/>
                </a:cubicBezTo>
                <a:cubicBezTo>
                  <a:pt x="31" y="36"/>
                  <a:pt x="31" y="36"/>
                  <a:pt x="31" y="36"/>
                </a:cubicBezTo>
                <a:cubicBezTo>
                  <a:pt x="31" y="104"/>
                  <a:pt x="31" y="104"/>
                  <a:pt x="31" y="104"/>
                </a:cubicBezTo>
                <a:cubicBezTo>
                  <a:pt x="24" y="104"/>
                  <a:pt x="24" y="104"/>
                  <a:pt x="24" y="104"/>
                </a:cubicBezTo>
                <a:cubicBezTo>
                  <a:pt x="24" y="66"/>
                  <a:pt x="24" y="66"/>
                  <a:pt x="24" y="66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104"/>
                  <a:pt x="0" y="104"/>
                  <a:pt x="0" y="104"/>
                </a:cubicBezTo>
                <a:cubicBezTo>
                  <a:pt x="0" y="111"/>
                  <a:pt x="0" y="111"/>
                  <a:pt x="0" y="111"/>
                </a:cubicBezTo>
                <a:cubicBezTo>
                  <a:pt x="148" y="111"/>
                  <a:pt x="148" y="111"/>
                  <a:pt x="148" y="111"/>
                </a:cubicBezTo>
                <a:cubicBezTo>
                  <a:pt x="148" y="104"/>
                  <a:pt x="148" y="104"/>
                  <a:pt x="148" y="104"/>
                </a:cubicBezTo>
                <a:cubicBezTo>
                  <a:pt x="148" y="49"/>
                  <a:pt x="148" y="49"/>
                  <a:pt x="148" y="49"/>
                </a:cubicBezTo>
                <a:lnTo>
                  <a:pt x="124" y="49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生长环境与习性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生长环境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胭脂花喜欢温暖湿润的环境，不耐寒，适宜生长在排水良好的土壤中。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习性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胭脂花通常在晚春到夏季之间开花，花色鲜艳，具有浓郁的香气，能够吸引蝴蝶和蜜蜂等昆虫。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https://d.book118.com/847022115123006053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2024-09-27T13:22:37.392</cp:lastPrinted>
  <dcterms:created xsi:type="dcterms:W3CDTF">2024-09-27T05:22:37Z</dcterms:created>
  <dcterms:modified xsi:type="dcterms:W3CDTF">2024-09-27T05:22:39Z</dcterms:modified>
</cp:coreProperties>
</file>