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4B48D-293A-45E6-98CA-E979043A5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6321C-EB3D-4F72-9652-FB1C141E3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9A912-7035-4C7F-B766-F1FFD3BF6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A894D-682A-4950-B3E0-EBE025FE3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38C3E-74F0-495E-8CF6-3CFAB3EC6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045BC1-4D95-4B98-AB58-BC28A914D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C3B9B5-33FD-4486-90DC-A257CCF88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73217-CE76-4CF9-AB5C-97AFD44E0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040CB-81CD-4C30-B1BB-A6A87F38A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7E2CB-7B48-41B0-99E4-2323678BB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896DB-2798-465A-A77D-946BD1BE3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24014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建立家长会会员参与度的有效机制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有效机制的建设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家长角色的定位与培训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学校与教师的支持与配合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加强学校与家庭的联系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推动学校民主管理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11" r="51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3000" r="23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通过促进家长会会员的参与，可以加强家校合作，共同提升学生的学习效果和教育质量。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家长会是学校与家庭之间的重要桥梁，提高会员参与度有助于加强双方的联系和沟通。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家长会的参与有助于推动学校的民主管理，促进学校决策的科学性和合理性。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50" b="16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通过参与家长会，家长可以更加深入地了解学校的教育理念和教学活动，从而增强对学校的信任感和归属感。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增强家长的责任感和归属感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家长会的参与有助于家长更好地了解学生的学习和生活情况，进而为学生提供更加全面的支持和帮助。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促进学生的全面发展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家长会的积极参与可以向社会传递学校积极、开放的形象，从而提升学校的社会声誉和影响力。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提升学校的社会声誉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家长会会员参与度的重要性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目前，许多学校的家长会会员参与度普遍较低，大部分家长只是偶尔参加会议或活动。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参与度低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缺乏互动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会员积极性不高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家长会往往只是单向传达信息，缺乏与会员之间的有效互动和沟通。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由于种种原因，如时间冲突、兴趣不浓等，许多会员对参与家长会的积极性不高。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家长会会员参与度的现状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缺乏有效激励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会员背景差异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由于工作和其他日常事务，许多家长难以抽出时间参加家长会。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学校和家长之间的信息沟通不畅，导致家长对学校的教育理念和教学活动了解不足。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由于会员来自不同的家庭和文化背景，他们的需求和关注点也各不相同，这给提高参与度带来了一定的挑战。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目前，许多学校缺乏有效的激励机制来鼓励家长积极参与家长会。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有效机制的建设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制定明确的参与规则和流程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明确会员的权利和义务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制定明确的会员参与规则，包括会员的权利、义务、责任等，确保会员清楚自己的角色和职责。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设定参与流程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设定清晰的参与流程，包括会员如何报名、参与讨论、提出建议等，降低会员参与的门槛和难度。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定期更新和调整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根据会员的反馈和实际情况，定期更新和调整参与规则和流程，确保其适应性和有效性。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鼓励会员间的互助合作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鼓励会员间相互帮助、分享经验和资源，形成良好的团队合作氛围。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设立奖励制度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根据会员的参与程度、贡献大小等设立奖励制度，如优秀会员奖、积极参与奖等，激发会员的参与热情。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提供资源和支持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为会员提供必要的资源和支持，如培训、指导、资金等，帮助会员更好地参与家长会活动。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建立激励机制和奖励制度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建立有效的沟通渠道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设立多种沟通渠道，如定期会议、在线交流平台等，方便会员之间以及会员与组织者之间的沟通交流。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及时回应和处理反馈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对会员的反馈和建议给予及时回应和处理，让会员感受到自己的意见被重视和关注。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定期总结和分享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定期组织总结会议或分享活动，让会员了解家长会的成果和进步，同时促进会员间的交流和合作。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加强沟通和反馈机制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家长角色的定位与培训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家长应作为学校决策的重要参与者，对学校的重大事务和教育教学活动提出意见和建议。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参与决策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家长应积极与教师和其他家长沟通，了解学校的教育理念和教学方法，促进家校合作。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家长应支持学校的工作，积极参与学校的各项活动，为学校的发展贡献力量。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支持学校工作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明确家长在家长会中的角色和职责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https://d.book118.com/847024014020006035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2024-09-09T09:26:18.286</cp:lastPrinted>
  <dcterms:created xsi:type="dcterms:W3CDTF">2024-09-09T01:26:18Z</dcterms:created>
  <dcterms:modified xsi:type="dcterms:W3CDTF">2024-09-09T01:26:20Z</dcterms:modified>
</cp:coreProperties>
</file>