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EA072-CE19-4893-A1EF-C466A3D55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BFE81-FE6C-4BCA-8A0F-E236D3EAD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5F731-3BFF-4587-9B58-8D094BB2D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E40D9-7F4F-461E-A007-7CD0F4418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0B565-1F16-4DAA-871C-A9AC005C0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1E4E9D-213D-4E1B-8B2C-58151140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52998-34EB-4D1B-B6ED-74EA84FF5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79144-698A-4B9C-A2C1-F06A45ABD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EC5E8-7AE4-4D3C-B624-4EB5194C0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FB6DA-79BB-49AB-8DA1-D6EEDFA0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CA886-F88D-4B8C-922F-9FF42A37A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24041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小说创作与鉴赏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小说基本概念及特点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小说创作过程剖析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小说鉴赏方法与技巧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经典小说作品欣赏与解读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小说创作中的常见问题及解决方法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小说鉴赏中的误区及纠正方法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小说基本概念及特点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236" b="172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小说是一种以叙述故事、塑造人物形象为主的文学体裁，通过描绘社会生活、展现人物性格和命运，反映社会现实和时代精神。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根据篇幅长短，小说可分为长篇、中篇、短篇和微型小说；根据内容题材，可分为历史小说、现代小说、科幻小说、武侠小说等；根据表现形式，可分为章回体小说、日记体小说、书信体小说等。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小说中的人物是故事的核心，包括主要人物和次要人物。人物的性格、行为和命运是推动故事发展的关键。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情节是小说中事件的发展过程，包括开端、发展、高潮和结局。情节的设置应合理、紧凑，能够吸引读者的兴趣。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环境是小说中人物活动和故事发生的背景，包括自然环境和社会环境。环境描写应具有典型性和生动性，有助于烘托气氛和塑造人物形象。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1" r="238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小说的叙述方式包括第一人称叙述、第三人称叙述等。不同的叙述方式具有不同的表达效果，能够给读者带来不同的阅读体验。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描写手法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小说中的描写手法包括细节描写、心理描写、环境描写等。这些描写手法能够生动地展现人物形象和故事情节，增强小说的艺术感染力。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小说的语言风格因作者和作品而异，有的质朴自然，有的华丽绚烂，有的幽默诙谐。独特的语言风格能够增强小说的艺术魅力，使读者留下深刻印象。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小说艺术特色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小说创作过程剖析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37" r="353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337" r="353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79" r="15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生活经历、阅读积累、梦境与幻觉、新闻事件等。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历史、现实、科幻、奇幻、爱情、悬疑等，根据作者兴趣和读者需求进行选择。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题材选择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灵感来源与题材选择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62" b="4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包括故事背景、起承转合、高潮与结局等部分，要力求新颖、合理、引人入胜。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包括外貌、性格、经历、关系等，要塑造立体丰满的人物形象，增强读者代入感。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情节构思与人物设定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情节构思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第一人称、第三人称等，根据故事需要选择合适的叙述方式。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叙述方式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环境描写、心理描写、对话描写等，要生动形象地展现故事场景和人物内心世界。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描写手法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比喻、拟人、夸张等，增强语言表现力和感染力。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文学修辞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写作技巧运用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对初稿进行反复推敲，调整结构、增删内容，使作品更加完善。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对细节进行补充和调整，使作品更加严谨和完整。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对语言进行打磨，提高文采和可读性。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修改润色与完善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小说鉴赏方法与技巧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文本细读与整体把握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仔细阅读文本，注意细节描写和语言表达。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把握小说的整体结构和主题思想，理解作者的创作意图。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分析小说的叙述方式和叙述角度，了解作者的叙述技巧。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分析小说中的人物形象，包括外貌、性格、行为等方面。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理解人物在小说中的作用和意义，评价人物形象的塑造是否成功。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关注人物之间的关系和互动，分析其对情节发展的影响。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人物形象分析与评价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情节发展梳理与解读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梳理小说的情节发展，了解故事的来龙去脉和前因后果。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分析情节中的高潮和转折点，理解其对小说整体结构的作用。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解读情节中的隐喻和象征，探究其深层含义和作者的用意。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https://d.book118.com/847024041006006041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2024-09-13T17:02:04.501</cp:lastPrinted>
  <dcterms:created xsi:type="dcterms:W3CDTF">2024-09-13T09:02:04Z</dcterms:created>
  <dcterms:modified xsi:type="dcterms:W3CDTF">2024-09-13T09:02:06Z</dcterms:modified>
</cp:coreProperties>
</file>