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97A1C-F794-4A50-BD79-43139CE67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E3040-7ABB-457C-AE56-D546AC789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0FB34-41C5-47A1-A8F1-75DF0546C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A5CB0-7B5B-4366-9707-9217697FB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B9D54-45BD-42C4-8651-3B3E45D73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5AEB3-6045-4D66-8E23-F74775C08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CBAFB-5581-43F8-8AA0-D056D9AE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24F9D-283A-42C2-B39D-D87378AF4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977A3-36FB-47D1-B67D-D4A5CF67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9F6E3-68E4-43BC-8EE8-9C4D3A42C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0EFEC-CFC7-434D-964B-3C39674B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25002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娱乐行业2024年宿舍管理娱乐体验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宿舍环境与设施升级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智能化管理系统应用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丰富多样的娱乐活动安排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个性化服务提升体验满意度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健康生活方式倡导与实践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安全保障措施完善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宿舍环境与设施升级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引入智能家居系统，实现灯光、窗帘、空调等设备的智能化控制，提升居住便捷性。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简约时尚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采用简洁的线条和几何图形，营造出现代感十足的宿舍空间。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选用环保、可持续的材料，如竹木、天然石材等，打造健康舒适的居住环境。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现代化装修风格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提供宽敞的床铺和舒适的床垫，保证员工充足的休息和高质量的睡眠。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宽敞床铺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私人储物柜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配备私人储物柜，方便员工存放个人物品，保障隐私安全。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设置休闲区，提供沙发、茶几等设施，供员工在休息时间放松身心、交流互动。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舒适休息空间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家庭影院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多功能活动室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先进娱乐设施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297" r="1629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364" r="123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594" r="1859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594" r="1859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配备高清投影仪和音响设备，打造家庭影院般的观影体验。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提供多种电子游戏设备和桌游，满足员工多样化的娱乐需求。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设立健身房，配备专业的健身器材，鼓励员工积极锻炼身体，保持健康状态。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可作为会议室、学习室或活动室使用，满足员工不同场合的需求。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智能化管理系统应用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通过智能设备，如自助终端或手机APP，实现快速、便捷的自助登记入住流程，减少等待时间。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自助登记入住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应用人脸识别技术，实现身份验证和房间分配，提高安全性和效率。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通过智能系统生成电子房卡，实现自动化发放和管理，方便客人进出房间。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自动化房卡发放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入住登记自动化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在线支付功能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集成多种支付方式，如支付宝、微信支付等，实现在线支付功能，方便客人随时结算费用。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智能账单管理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自动生成详细账单，包括住宿、餐饮、娱乐等各项费用，方便客人核对和查询。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自助退房结算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通过智能设备或手机APP，实现自助退房和费用结算，提高退房效率。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费用结算便捷化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收集并分析住宿数据，如入住率、客人满意度等，为酒店经营提供决策支持。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娱乐消费分析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分析客人在娱乐设施方面的消费情况，了解客人需求和偏好，优化娱乐项目设置。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智能化改进建议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根据数据分析结果，提出智能化改进建议，如优化自助服务流程、提升智能设备使用体验等，提高宿舍管理效率和客人满意度。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丰富多样的娱乐活动安排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邀请知名音乐家或乐团进行现场演出，为员工带来高品质的音乐享受，提升员工的艺术素养。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其他文艺演出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组织各类文艺演出，如舞蹈、戏剧、相声等，让员工在欣赏表演的同时，感受艺术的魅力。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电影放映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每周定期放映最新大片，提供舒适的观影环境和优质的音响效果，让员工在紧张的工作之余放松身心。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522" r="1052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电影放映及音乐会等文艺演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桌游夜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提供多种桌游供员工选择，鼓励员工在轻松愉快的氛围中互动交流，增进彼此之间的了解和友谊。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电子竞技比赛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举办电子竞技比赛，如《英雄联盟》、《王者荣耀》等热门游戏，让员工在竞技场上展现自己的实力，同时培养团队合作精神和竞争意识。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游戏互动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开展各类游戏互动环节，让员工参与游戏设计、角色扮演等，激发员工的创造力和想象力。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桌游夜和电子竞技比赛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https://d.book118.com/847025002022006032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2024-09-04T18:22:16.330</cp:lastPrinted>
  <dcterms:created xsi:type="dcterms:W3CDTF">2024-09-04T10:22:16Z</dcterms:created>
  <dcterms:modified xsi:type="dcterms:W3CDTF">2024-09-04T10:22:18Z</dcterms:modified>
</cp:coreProperties>
</file>