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72804-DC5B-40FA-8895-66E887C3B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DCFE1-FE3D-41CC-B296-8F621BA8E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ACA7B-AC25-48B5-95CC-A3CAA2065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38F37-30E2-4057-B6BD-42B48E7FD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5F669D-D2DA-441D-8B5D-A2EE0F98B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4AB02-4711-45BE-B910-D3E0A905A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585FCD-1DEC-4737-A308-9D2EDDC21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927A7-A9F7-43AD-8400-BA5D06293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509CC-401F-491A-ABB0-28628A6AC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08D67-5033-4F7D-8D85-7548D0BAF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E2314-90CB-4CFA-B7F6-8A6779D82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25020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新零售门店连锁型公司薪酬制度中的激励绩效衡量指标研究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新零售门店连锁型公司概述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薪酬制度中激励绩效衡量指标理论基础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新零售门店连锁型公司薪酬制度现状分析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激励绩效衡量指标构建与优化建议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案例分析：某新零售门店连锁型公司实践应用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新零售门店连锁型公司快速发展，薪酬制度激励作用日益凸显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激励绩效衡量指标作为薪酬制度核心，直接影响员工积极性和企业业绩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研究旨在完善薪酬制度，提升企业竞争力和员工满意度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57" r="295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32" r="321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构建科学、合理的激励绩效衡量指标体系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文献综述、案例分析、问卷调查与统计分析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激励绩效衡量指标体系的构建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新零售门店连锁型公司薪酬制度现状…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理论基础与文献综述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阐述研究背景、意义、目的和方法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梳理相关理论和现有研究成果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调查并分析现状及存在问题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提出构建原则、方法和具体指标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以某新零售门店连锁型公司为例进行实证研究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总结研究成果，提出完善薪酬制度的建议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新零售门店连锁型公司概述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新零售门店连锁型公司是指采用新零售模式，以连锁经营方式运营的实体零售企业。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具有线上线下融合、智能化运营、数据驱动等特点，注重消费者体验和服务创新。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新零售门店连锁型公司定义及特点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新零售门店连锁型公司发展现状与趋势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新零售门店连锁型公司在实体零售市场占据重要地位，通过线上线下融合、智能化改造等措施提升竞争力。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未来，新零售门店连锁型公司将继续深化线上线下融合，拓展全渠道营销，提升数字化运营能力，加强供应链管理。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25393" r="25393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5967" r="159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新零售门店连锁型公司注重员工培训和激励机制，倡导企业文化建设和团队协作精神。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面临员工流动性高、绩效考核难度大、跨区域管理等问题，需要加强人力资源信息化建设，提升管理效率。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新零售门店连锁型公司人力资源管理现状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薪酬制度中激励绩效衡量指标理论基础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激励理论概述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需求层次理论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马斯洛提出的需求层次理论，从生理需求到自我实现需求，为激励提供了理论基础。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双因素理论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赫茨伯格提出的双因素理论，区分了保健因素和激励因素，对设计激励机制有指导意义。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期望理论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弗鲁姆提出的期望理论，认为激励力取决于期望值与效价的乘积，为设置目标提供了依据。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920" b="119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绩效衡量指标概念及分类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绩效衡量指标定义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用于衡量员工工作绩效表现的具体化、可量化的标准。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按性质可分为定量指标和定性指标；按内容可分为财务指标和非财务指标；按时间可分为短期指标和长期指标。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常见绩效衡量指标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销售额、利润率、客户满意度、内部流程效率等。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合理的薪酬制度能够激发员工工作积极性，提高工作绩效；反之，则可能导致员工消极怠工，降低工作绩效。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薪酬制度对激励绩效的影响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薪酬制度中的奖金、提成、股权等激励手段，旨在通过提高员工激励绩效来实现公司目标。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激励绩效在薪酬制度中的体现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设计薪酬制度时，应充分考虑员工需求、公司战略和市场环境等因素，确保薪酬制度与激励绩效相互促进、协同发展。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薪酬制度与激励绩效的协同作用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薪酬制度与激励绩效关系探讨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新零售门店连锁型公司薪酬制度现状分析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公平、竞争、激励、经济、合法等原则是新零售门店连锁型公司薪酬制度设计的基础，旨在确保员工获得合理的报酬，同时激发员工的工作积极性和创造力。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薪酬制度的目标应与公司的整体战略目标相一致，包括提高员工满意度、吸引和留住人才、提升公司业绩等。通过设定明确的目标，有助于引导员工关注公司的发展方向，并为之努力。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薪酬制度设计原则及目标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https://d.book118.com/847025020155006040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2024-09-13T10:23:59.143</cp:lastPrinted>
  <dcterms:created xsi:type="dcterms:W3CDTF">2024-09-13T02:23:59Z</dcterms:created>
  <dcterms:modified xsi:type="dcterms:W3CDTF">2024-09-13T02:24:01Z</dcterms:modified>
</cp:coreProperties>
</file>