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2AF71-2C9B-48FC-AFA6-B81A80236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92065-D277-46D9-BDEA-45002D9AE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6F965-EDC3-4AEE-B891-DD5F76887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9AD9F-315B-4E87-B294-D81DD41DE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C292ED-BF15-4C66-B9FB-9A1E2AB47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B11774-DF33-4BE2-AE22-9C2B06FD5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17FB99-5602-44BD-87AD-4EAE08479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576EE2-3BEF-416A-AB83-D4423001A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B223FA-F3BE-49FA-8D84-B1484C11F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0BE52-5F90-4022-9B5D-C8189649A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9B26A-803B-44AF-9234-FF9E49698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261031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咯血护理查房PPT课件PBL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咯血护理查房概述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咯血患者的护理措施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咯血患者的健康教育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咯血护理查房的案例分析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咯血护理查房概述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咯血护理查房是一种针对咯血患者的护理评估和指导活动，通过定期的查房，对患者的病情状况、自身认知情况进行了解，并给予相应的护理措施。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咯血是一种常见的呼吸道症状，如不及时处理，可能导致严重的并发症。通过护理查房，可以及时发现患者的病情变化，提供有效的护理措施，促进患者的康复。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咯血的原因有多种，包括肺部感染、支气管扩张、肺结核、肺癌等。了解患者的病史和症状，有助于判断咯血的原因，为后续的治疗和护理提供依据。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咯血的主要症状包括咳嗽、咳痰、呼吸困难、胸痛等。当患者出现这些症状时，应及时就医，以便早期诊断和治疗。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咯血的原因和症状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通过护理查房，评估患者的病情状况，了解患者的认知情况，提供针对性的护理措施，促进患者的康复。同时，通过查房，还可以提高护士的专业技能和护理质量。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确保患者得到及时、有效的护理服务，提高患者的满意度和生活质量。同时，通过护理查房的实践，不断优化护理流程和规范，提高医院的护理服务水平。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护理查房的目的和目标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咯血护理查房流程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整理患者病历资料，包括病史、诊断、治疗方案等，以及相关护理记录和检查报告。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人员组织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环境布置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确定参与查房的人员，包括医护人员、实习生、进修生等，并进行分工。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选择合适的查房场地，确保环境安静、整洁，准备好必要的查房工具，如PPT、白板等。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汇报病情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互动交流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查房中的步骤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由责任护士介绍患者的基本情况，包括病情现状、治疗过程及护理措施等。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医护人员对患者进行体格检查，观察其生命体征、症状表现等，评估患者的状况。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针对患者的病情和治疗方案，进行深入的讨论和分析，提出可能的护理问题和改进措施。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鼓励实习生、进修生等积极参与讨论，提出问题，分享学习心得。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对查房过程中讨论的重点问题进行总结，提炼出护理实践中的关键点。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对查房中发现的问题和不足之处进行反馈，提出改进建议和措施。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对提出的改进措施进行跟进和落实，确保护理质量的持续改进。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整理查房记录，形成文档资料，以便于后续学习和参考。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总结重点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反馈意见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跟进落实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文档记录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咯血患者的护理措施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确保患者呼吸道畅通，及时清理呼吸道内的血液，防止窒息。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指导患者采取患侧卧位，避免血液流入健侧支气管。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休息与体位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给予温凉、易消化、营养丰富的食物，避免刺激性食物和饮料。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密切观察患者的生命体征、血氧饱和度等指标，及时发现并处理病情变化。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一般护理措施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观察药物疗效及不良反应，如使用垂体后叶素时应密切观察血压和心率变化。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药物治疗的观察与护理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准确记录每次咯血量、颜色、持续时间等，为医生提供诊断和治疗依据。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咯血量的记录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预防肺部感染、肺不张等并发症，及时处理异常情况。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并发症的预防与护理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对于缺氧患者，遵医嘱给予吸氧治疗，注意观察氧疗效果。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氧疗护理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给予患者关心、安慰和支持，缓解其紧张、焦虑情绪。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沟通与交流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提供信息支持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与患者及其家属进行有效沟通，解答疑问，提高其对疾病的认知。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指导患者进行深呼吸、放松训练等，帮助其调节情绪、保持平静心态。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向患者及家属提供疾病相关知识、治疗方法和注意事项等信息支持，提高其自我护理能力。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咯血患者的健康教育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提供关于咯血疾病的病因、症状、诊断、治疗和预防的详细信息。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介绍咯血的常见原因，如支气管扩张、肺结核、肺癌等。说明咯血的症状表现，如咳嗽、咳痰带血等。解释诊断方法，如胸片、CT和支气管镜等。介绍治疗手段，如药物治疗、介入治疗和手术治疗等。强调预防的重要性，如戒烟、避免吸入有害物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疾病知识教育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https://d.book118.com/847026103130006035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2024-09-10T06:30:25.096</cp:lastPrinted>
  <dcterms:created xsi:type="dcterms:W3CDTF">2024-09-09T22:30:25Z</dcterms:created>
  <dcterms:modified xsi:type="dcterms:W3CDTF">2024-09-09T22:30:27Z</dcterms:modified>
</cp:coreProperties>
</file>