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C5E0C-6612-4016-8199-70A2582B3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02B96-228F-4FBE-8631-FF0FC600B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92227-31DD-4D08-ABC9-DB08DC130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70491-8927-40E5-B6D0-42A556EAA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9CFB0E-4B30-4F61-AFA6-F48120F1E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3BC1F9-AC14-4F15-BD9B-7040E5336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D9135C-663B-48C6-8CFF-0C2809595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5E482-D5CB-4A24-AB2F-235438D93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9308E-4353-4363-89F2-DEFA0BE32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C6319-CF77-45D7-A502-B4414AD88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3AFB2-CC1F-44E2-83BC-381E3682D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D8099-712F-48F2-A90A-50F18926DDCA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A83E6-3FCF-465C-832F-A51892F16EF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7ED8099-712F-48F2-A90A-50F18926DDCA}" type="datetimeFigureOut">
              <a:rPr lang="zh-CN" altLang="en-US" smtClean="0"/>
              <a:t>2024/2/29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0DA83E6-3FCF-465C-832F-A51892F16EF8}" type="slidenum">
              <a:rPr lang="zh-CN" altLang="en-US" smtClean="0"/>
              <a:t>‹#›</a:t>
            </a:fld>
            <a:endParaRPr lang="zh-CN" altLang="en-US"/>
          </a:p>
        </p:txBody>
      </p:sp>
      <p:grpSp>
        <p:nvGrpSpPr>
          <p:cNvPr id="7" name="组合 6"/>
          <p:cNvGrpSpPr/>
          <p:nvPr userDrawn="1"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5678488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4851400"/>
              <a:ext cx="12192000" cy="2006600"/>
            </a:xfrm>
            <a:prstGeom prst="rect">
              <a:avLst/>
            </a:prstGeom>
          </p:spPr>
        </p:pic>
        <p:grpSp>
          <p:nvGrpSpPr>
            <p:cNvPr id="10" name="Group 62"/>
            <p:cNvGrpSpPr>
              <a:grpSpLocks noChangeAspect="1"/>
            </p:cNvGrpSpPr>
            <p:nvPr/>
          </p:nvGrpSpPr>
          <p:grpSpPr>
            <a:xfrm>
              <a:off x="758825" y="3733800"/>
              <a:ext cx="942975" cy="1651000"/>
              <a:chOff x="1598" y="1456"/>
              <a:chExt cx="594" cy="1040"/>
            </a:xfrm>
          </p:grpSpPr>
          <p:sp>
            <p:nvSpPr>
              <p:cNvPr id="31" name="AutoShape 61"/>
              <p:cNvSpPr>
                <a:spLocks noChangeAspect="1" noChangeArrowheads="1" noTextEdit="1"/>
              </p:cNvSpPr>
              <p:nvPr/>
            </p:nvSpPr>
            <p:spPr bwMode="auto">
              <a:xfrm>
                <a:off x="1598" y="1456"/>
                <a:ext cx="594" cy="104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2" name="Freeform 63"/>
              <p:cNvSpPr/>
              <p:nvPr/>
            </p:nvSpPr>
            <p:spPr bwMode="auto">
              <a:xfrm>
                <a:off x="1639" y="1603"/>
                <a:ext cx="402" cy="547"/>
              </a:xfrm>
              <a:custGeom>
                <a:gdLst>
                  <a:gd name="T0" fmla="*/ 186 w 186"/>
                  <a:gd name="T1" fmla="*/ 132 h 253"/>
                  <a:gd name="T2" fmla="*/ 93 w 186"/>
                  <a:gd name="T3" fmla="*/ 253 h 253"/>
                  <a:gd name="T4" fmla="*/ 0 w 186"/>
                  <a:gd name="T5" fmla="*/ 132 h 253"/>
                  <a:gd name="T6" fmla="*/ 93 w 186"/>
                  <a:gd name="T7" fmla="*/ 10 h 253"/>
                  <a:gd name="T8" fmla="*/ 186 w 186"/>
                  <a:gd name="T9" fmla="*/ 132 h 2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6" h="253">
                    <a:moveTo>
                      <a:pt x="186" y="132"/>
                    </a:moveTo>
                    <a:cubicBezTo>
                      <a:pt x="186" y="199"/>
                      <a:pt x="144" y="253"/>
                      <a:pt x="93" y="253"/>
                    </a:cubicBezTo>
                    <a:cubicBezTo>
                      <a:pt x="42" y="253"/>
                      <a:pt x="0" y="199"/>
                      <a:pt x="0" y="132"/>
                    </a:cubicBezTo>
                    <a:cubicBezTo>
                      <a:pt x="0" y="64"/>
                      <a:pt x="42" y="17"/>
                      <a:pt x="93" y="10"/>
                    </a:cubicBezTo>
                    <a:cubicBezTo>
                      <a:pt x="164" y="0"/>
                      <a:pt x="186" y="64"/>
                      <a:pt x="186" y="132"/>
                    </a:cubicBezTo>
                  </a:path>
                </a:pathLst>
              </a:custGeom>
              <a:solidFill>
                <a:srgbClr val="E0AE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3" name="Freeform 64"/>
              <p:cNvSpPr/>
              <p:nvPr/>
            </p:nvSpPr>
            <p:spPr bwMode="auto">
              <a:xfrm>
                <a:off x="1743" y="1767"/>
                <a:ext cx="201" cy="582"/>
              </a:xfrm>
              <a:custGeom>
                <a:gdLst>
                  <a:gd name="T0" fmla="*/ 201 w 201"/>
                  <a:gd name="T1" fmla="*/ 201 h 582"/>
                  <a:gd name="T2" fmla="*/ 108 w 201"/>
                  <a:gd name="T3" fmla="*/ 253 h 582"/>
                  <a:gd name="T4" fmla="*/ 101 w 201"/>
                  <a:gd name="T5" fmla="*/ 89 h 582"/>
                  <a:gd name="T6" fmla="*/ 121 w 201"/>
                  <a:gd name="T7" fmla="*/ 41 h 582"/>
                  <a:gd name="T8" fmla="*/ 99 w 201"/>
                  <a:gd name="T9" fmla="*/ 71 h 582"/>
                  <a:gd name="T10" fmla="*/ 97 w 201"/>
                  <a:gd name="T11" fmla="*/ 0 h 582"/>
                  <a:gd name="T12" fmla="*/ 93 w 201"/>
                  <a:gd name="T13" fmla="*/ 104 h 582"/>
                  <a:gd name="T14" fmla="*/ 93 w 201"/>
                  <a:gd name="T15" fmla="*/ 164 h 582"/>
                  <a:gd name="T16" fmla="*/ 0 w 201"/>
                  <a:gd name="T17" fmla="*/ 138 h 582"/>
                  <a:gd name="T18" fmla="*/ 90 w 201"/>
                  <a:gd name="T19" fmla="*/ 188 h 582"/>
                  <a:gd name="T20" fmla="*/ 78 w 201"/>
                  <a:gd name="T21" fmla="*/ 582 h 582"/>
                  <a:gd name="T22" fmla="*/ 121 w 201"/>
                  <a:gd name="T23" fmla="*/ 582 h 582"/>
                  <a:gd name="T24" fmla="*/ 108 w 201"/>
                  <a:gd name="T25" fmla="*/ 270 h 582"/>
                  <a:gd name="T26" fmla="*/ 201 w 201"/>
                  <a:gd name="T27" fmla="*/ 201 h 5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01" h="582">
                    <a:moveTo>
                      <a:pt x="201" y="201"/>
                    </a:moveTo>
                    <a:lnTo>
                      <a:pt x="108" y="253"/>
                    </a:lnTo>
                    <a:lnTo>
                      <a:pt x="101" y="89"/>
                    </a:lnTo>
                    <a:lnTo>
                      <a:pt x="121" y="41"/>
                    </a:lnTo>
                    <a:lnTo>
                      <a:pt x="99" y="71"/>
                    </a:lnTo>
                    <a:lnTo>
                      <a:pt x="97" y="0"/>
                    </a:lnTo>
                    <a:lnTo>
                      <a:pt x="93" y="104"/>
                    </a:lnTo>
                    <a:lnTo>
                      <a:pt x="93" y="164"/>
                    </a:lnTo>
                    <a:lnTo>
                      <a:pt x="0" y="138"/>
                    </a:lnTo>
                    <a:lnTo>
                      <a:pt x="90" y="188"/>
                    </a:lnTo>
                    <a:lnTo>
                      <a:pt x="78" y="582"/>
                    </a:lnTo>
                    <a:lnTo>
                      <a:pt x="121" y="582"/>
                    </a:lnTo>
                    <a:lnTo>
                      <a:pt x="108" y="270"/>
                    </a:lnTo>
                    <a:lnTo>
                      <a:pt x="201" y="20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4" name="Freeform 65"/>
              <p:cNvSpPr/>
              <p:nvPr/>
            </p:nvSpPr>
            <p:spPr bwMode="auto">
              <a:xfrm>
                <a:off x="1950" y="2016"/>
                <a:ext cx="136" cy="261"/>
              </a:xfrm>
              <a:custGeom>
                <a:gdLst>
                  <a:gd name="T0" fmla="*/ 63 w 63"/>
                  <a:gd name="T1" fmla="*/ 80 h 121"/>
                  <a:gd name="T2" fmla="*/ 32 w 63"/>
                  <a:gd name="T3" fmla="*/ 121 h 121"/>
                  <a:gd name="T4" fmla="*/ 0 w 63"/>
                  <a:gd name="T5" fmla="*/ 80 h 121"/>
                  <a:gd name="T6" fmla="*/ 26 w 63"/>
                  <a:gd name="T7" fmla="*/ 5 h 121"/>
                  <a:gd name="T8" fmla="*/ 63 w 63"/>
                  <a:gd name="T9" fmla="*/ 80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120">
                    <a:moveTo>
                      <a:pt x="63" y="80"/>
                    </a:moveTo>
                    <a:cubicBezTo>
                      <a:pt x="63" y="103"/>
                      <a:pt x="49" y="121"/>
                      <a:pt x="32" y="121"/>
                    </a:cubicBezTo>
                    <a:cubicBezTo>
                      <a:pt x="14" y="121"/>
                      <a:pt x="0" y="103"/>
                      <a:pt x="0" y="80"/>
                    </a:cubicBezTo>
                    <a:cubicBezTo>
                      <a:pt x="0" y="57"/>
                      <a:pt x="9" y="7"/>
                      <a:pt x="26" y="5"/>
                    </a:cubicBezTo>
                    <a:cubicBezTo>
                      <a:pt x="63" y="0"/>
                      <a:pt x="63" y="57"/>
                      <a:pt x="63" y="80"/>
                    </a:cubicBezTo>
                  </a:path>
                </a:pathLst>
              </a:custGeom>
              <a:solidFill>
                <a:srgbClr val="CB66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5" name="Freeform 66"/>
              <p:cNvSpPr/>
              <p:nvPr/>
            </p:nvSpPr>
            <p:spPr bwMode="auto">
              <a:xfrm>
                <a:off x="1985" y="2104"/>
                <a:ext cx="69" cy="242"/>
              </a:xfrm>
              <a:custGeom>
                <a:gdLst>
                  <a:gd name="T0" fmla="*/ 69 w 69"/>
                  <a:gd name="T1" fmla="*/ 85 h 242"/>
                  <a:gd name="T2" fmla="*/ 36 w 69"/>
                  <a:gd name="T3" fmla="*/ 106 h 242"/>
                  <a:gd name="T4" fmla="*/ 34 w 69"/>
                  <a:gd name="T5" fmla="*/ 37 h 242"/>
                  <a:gd name="T6" fmla="*/ 43 w 69"/>
                  <a:gd name="T7" fmla="*/ 18 h 242"/>
                  <a:gd name="T8" fmla="*/ 34 w 69"/>
                  <a:gd name="T9" fmla="*/ 30 h 242"/>
                  <a:gd name="T10" fmla="*/ 34 w 69"/>
                  <a:gd name="T11" fmla="*/ 0 h 242"/>
                  <a:gd name="T12" fmla="*/ 32 w 69"/>
                  <a:gd name="T13" fmla="*/ 43 h 242"/>
                  <a:gd name="T14" fmla="*/ 32 w 69"/>
                  <a:gd name="T15" fmla="*/ 69 h 242"/>
                  <a:gd name="T16" fmla="*/ 0 w 69"/>
                  <a:gd name="T17" fmla="*/ 59 h 242"/>
                  <a:gd name="T18" fmla="*/ 32 w 69"/>
                  <a:gd name="T19" fmla="*/ 78 h 242"/>
                  <a:gd name="T20" fmla="*/ 28 w 69"/>
                  <a:gd name="T21" fmla="*/ 242 h 242"/>
                  <a:gd name="T22" fmla="*/ 43 w 69"/>
                  <a:gd name="T23" fmla="*/ 242 h 242"/>
                  <a:gd name="T24" fmla="*/ 36 w 69"/>
                  <a:gd name="T25" fmla="*/ 113 h 242"/>
                  <a:gd name="T26" fmla="*/ 69 w 69"/>
                  <a:gd name="T27" fmla="*/ 85 h 2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9" h="241">
                    <a:moveTo>
                      <a:pt x="69" y="85"/>
                    </a:moveTo>
                    <a:lnTo>
                      <a:pt x="36" y="106"/>
                    </a:lnTo>
                    <a:lnTo>
                      <a:pt x="34" y="37"/>
                    </a:lnTo>
                    <a:lnTo>
                      <a:pt x="43" y="18"/>
                    </a:lnTo>
                    <a:lnTo>
                      <a:pt x="34" y="30"/>
                    </a:lnTo>
                    <a:lnTo>
                      <a:pt x="34" y="0"/>
                    </a:lnTo>
                    <a:lnTo>
                      <a:pt x="32" y="43"/>
                    </a:lnTo>
                    <a:lnTo>
                      <a:pt x="32" y="69"/>
                    </a:lnTo>
                    <a:lnTo>
                      <a:pt x="0" y="59"/>
                    </a:lnTo>
                    <a:lnTo>
                      <a:pt x="32" y="78"/>
                    </a:lnTo>
                    <a:lnTo>
                      <a:pt x="28" y="242"/>
                    </a:lnTo>
                    <a:lnTo>
                      <a:pt x="43" y="242"/>
                    </a:lnTo>
                    <a:lnTo>
                      <a:pt x="36" y="113"/>
                    </a:lnTo>
                    <a:lnTo>
                      <a:pt x="69" y="8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grpSp>
          <p:nvGrpSpPr>
            <p:cNvPr id="11" name="Group 69"/>
            <p:cNvGrpSpPr>
              <a:grpSpLocks noChangeAspect="1"/>
            </p:cNvGrpSpPr>
            <p:nvPr/>
          </p:nvGrpSpPr>
          <p:grpSpPr>
            <a:xfrm>
              <a:off x="10352882" y="3834232"/>
              <a:ext cx="1186094" cy="1325576"/>
              <a:chOff x="2641" y="820"/>
              <a:chExt cx="2398" cy="2680"/>
            </a:xfrm>
          </p:grpSpPr>
          <p:sp>
            <p:nvSpPr>
              <p:cNvPr id="24" name="AutoShape 68"/>
              <p:cNvSpPr>
                <a:spLocks noChangeAspect="1" noChangeArrowheads="1" noTextEdit="1"/>
              </p:cNvSpPr>
              <p:nvPr/>
            </p:nvSpPr>
            <p:spPr bwMode="auto">
              <a:xfrm>
                <a:off x="2641" y="820"/>
                <a:ext cx="2398" cy="26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5" name="Freeform 70"/>
              <p:cNvSpPr/>
              <p:nvPr/>
            </p:nvSpPr>
            <p:spPr bwMode="auto">
              <a:xfrm>
                <a:off x="2638" y="2136"/>
                <a:ext cx="556" cy="765"/>
              </a:xfrm>
              <a:custGeom>
                <a:gdLst>
                  <a:gd name="T0" fmla="*/ 0 w 208"/>
                  <a:gd name="T1" fmla="*/ 149 h 286"/>
                  <a:gd name="T2" fmla="*/ 104 w 208"/>
                  <a:gd name="T3" fmla="*/ 286 h 286"/>
                  <a:gd name="T4" fmla="*/ 208 w 208"/>
                  <a:gd name="T5" fmla="*/ 149 h 286"/>
                  <a:gd name="T6" fmla="*/ 104 w 208"/>
                  <a:gd name="T7" fmla="*/ 12 h 286"/>
                  <a:gd name="T8" fmla="*/ 0 w 208"/>
                  <a:gd name="T9" fmla="*/ 149 h 2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8" h="286">
                    <a:moveTo>
                      <a:pt x="0" y="149"/>
                    </a:moveTo>
                    <a:cubicBezTo>
                      <a:pt x="0" y="224"/>
                      <a:pt x="46" y="286"/>
                      <a:pt x="104" y="286"/>
                    </a:cubicBezTo>
                    <a:cubicBezTo>
                      <a:pt x="161" y="286"/>
                      <a:pt x="208" y="224"/>
                      <a:pt x="208" y="149"/>
                    </a:cubicBezTo>
                    <a:cubicBezTo>
                      <a:pt x="208" y="73"/>
                      <a:pt x="161" y="20"/>
                      <a:pt x="104" y="12"/>
                    </a:cubicBezTo>
                    <a:cubicBezTo>
                      <a:pt x="24" y="0"/>
                      <a:pt x="0" y="73"/>
                      <a:pt x="0" y="149"/>
                    </a:cubicBezTo>
                  </a:path>
                </a:pathLst>
              </a:custGeom>
              <a:solidFill>
                <a:srgbClr val="E0AE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6" name="Freeform 71"/>
              <p:cNvSpPr/>
              <p:nvPr/>
            </p:nvSpPr>
            <p:spPr bwMode="auto">
              <a:xfrm>
                <a:off x="2772" y="2366"/>
                <a:ext cx="281" cy="810"/>
              </a:xfrm>
              <a:custGeom>
                <a:gdLst>
                  <a:gd name="T0" fmla="*/ 0 w 281"/>
                  <a:gd name="T1" fmla="*/ 281 h 810"/>
                  <a:gd name="T2" fmla="*/ 128 w 281"/>
                  <a:gd name="T3" fmla="*/ 353 h 810"/>
                  <a:gd name="T4" fmla="*/ 139 w 281"/>
                  <a:gd name="T5" fmla="*/ 123 h 810"/>
                  <a:gd name="T6" fmla="*/ 110 w 281"/>
                  <a:gd name="T7" fmla="*/ 56 h 810"/>
                  <a:gd name="T8" fmla="*/ 139 w 281"/>
                  <a:gd name="T9" fmla="*/ 99 h 810"/>
                  <a:gd name="T10" fmla="*/ 144 w 281"/>
                  <a:gd name="T11" fmla="*/ 0 h 810"/>
                  <a:gd name="T12" fmla="*/ 150 w 281"/>
                  <a:gd name="T13" fmla="*/ 144 h 810"/>
                  <a:gd name="T14" fmla="*/ 150 w 281"/>
                  <a:gd name="T15" fmla="*/ 144 h 810"/>
                  <a:gd name="T16" fmla="*/ 152 w 281"/>
                  <a:gd name="T17" fmla="*/ 230 h 810"/>
                  <a:gd name="T18" fmla="*/ 281 w 281"/>
                  <a:gd name="T19" fmla="*/ 193 h 810"/>
                  <a:gd name="T20" fmla="*/ 152 w 281"/>
                  <a:gd name="T21" fmla="*/ 259 h 810"/>
                  <a:gd name="T22" fmla="*/ 168 w 281"/>
                  <a:gd name="T23" fmla="*/ 810 h 810"/>
                  <a:gd name="T24" fmla="*/ 110 w 281"/>
                  <a:gd name="T25" fmla="*/ 810 h 810"/>
                  <a:gd name="T26" fmla="*/ 128 w 281"/>
                  <a:gd name="T27" fmla="*/ 377 h 810"/>
                  <a:gd name="T28" fmla="*/ 0 w 281"/>
                  <a:gd name="T29" fmla="*/ 281 h 8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81" h="810">
                    <a:moveTo>
                      <a:pt x="0" y="281"/>
                    </a:moveTo>
                    <a:lnTo>
                      <a:pt x="128" y="353"/>
                    </a:lnTo>
                    <a:lnTo>
                      <a:pt x="139" y="123"/>
                    </a:lnTo>
                    <a:lnTo>
                      <a:pt x="110" y="56"/>
                    </a:lnTo>
                    <a:lnTo>
                      <a:pt x="139" y="99"/>
                    </a:lnTo>
                    <a:lnTo>
                      <a:pt x="144" y="0"/>
                    </a:lnTo>
                    <a:lnTo>
                      <a:pt x="150" y="144"/>
                    </a:lnTo>
                    <a:lnTo>
                      <a:pt x="150" y="144"/>
                    </a:lnTo>
                    <a:lnTo>
                      <a:pt x="152" y="230"/>
                    </a:lnTo>
                    <a:lnTo>
                      <a:pt x="281" y="193"/>
                    </a:lnTo>
                    <a:lnTo>
                      <a:pt x="152" y="259"/>
                    </a:lnTo>
                    <a:lnTo>
                      <a:pt x="168" y="810"/>
                    </a:lnTo>
                    <a:lnTo>
                      <a:pt x="110" y="810"/>
                    </a:lnTo>
                    <a:lnTo>
                      <a:pt x="128" y="377"/>
                    </a:lnTo>
                    <a:lnTo>
                      <a:pt x="0" y="28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7" name="Freeform 72"/>
              <p:cNvSpPr/>
              <p:nvPr/>
            </p:nvSpPr>
            <p:spPr bwMode="auto">
              <a:xfrm>
                <a:off x="3253" y="751"/>
                <a:ext cx="1000" cy="1925"/>
              </a:xfrm>
              <a:custGeom>
                <a:gdLst>
                  <a:gd name="T0" fmla="*/ 374 w 374"/>
                  <a:gd name="T1" fmla="*/ 474 h 720"/>
                  <a:gd name="T2" fmla="*/ 187 w 374"/>
                  <a:gd name="T3" fmla="*/ 720 h 720"/>
                  <a:gd name="T4" fmla="*/ 0 w 374"/>
                  <a:gd name="T5" fmla="*/ 474 h 720"/>
                  <a:gd name="T6" fmla="*/ 154 w 374"/>
                  <a:gd name="T7" fmla="*/ 28 h 720"/>
                  <a:gd name="T8" fmla="*/ 374 w 374"/>
                  <a:gd name="T9" fmla="*/ 474 h 7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74" h="720">
                    <a:moveTo>
                      <a:pt x="374" y="474"/>
                    </a:moveTo>
                    <a:cubicBezTo>
                      <a:pt x="374" y="610"/>
                      <a:pt x="290" y="720"/>
                      <a:pt x="187" y="720"/>
                    </a:cubicBezTo>
                    <a:cubicBezTo>
                      <a:pt x="84" y="720"/>
                      <a:pt x="0" y="610"/>
                      <a:pt x="0" y="474"/>
                    </a:cubicBezTo>
                    <a:cubicBezTo>
                      <a:pt x="0" y="338"/>
                      <a:pt x="51" y="41"/>
                      <a:pt x="154" y="28"/>
                    </a:cubicBezTo>
                    <a:cubicBezTo>
                      <a:pt x="374" y="0"/>
                      <a:pt x="374" y="338"/>
                      <a:pt x="374" y="474"/>
                    </a:cubicBezTo>
                  </a:path>
                </a:pathLst>
              </a:custGeom>
              <a:solidFill>
                <a:srgbClr val="CB66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8" name="Freeform 73"/>
              <p:cNvSpPr/>
              <p:nvPr/>
            </p:nvSpPr>
            <p:spPr bwMode="auto">
              <a:xfrm>
                <a:off x="3510" y="1403"/>
                <a:ext cx="502" cy="1768"/>
              </a:xfrm>
              <a:custGeom>
                <a:gdLst>
                  <a:gd name="T0" fmla="*/ 502 w 502"/>
                  <a:gd name="T1" fmla="*/ 610 h 1768"/>
                  <a:gd name="T2" fmla="*/ 270 w 502"/>
                  <a:gd name="T3" fmla="*/ 770 h 1768"/>
                  <a:gd name="T4" fmla="*/ 254 w 502"/>
                  <a:gd name="T5" fmla="*/ 265 h 1768"/>
                  <a:gd name="T6" fmla="*/ 305 w 502"/>
                  <a:gd name="T7" fmla="*/ 120 h 1768"/>
                  <a:gd name="T8" fmla="*/ 251 w 502"/>
                  <a:gd name="T9" fmla="*/ 214 h 1768"/>
                  <a:gd name="T10" fmla="*/ 243 w 502"/>
                  <a:gd name="T11" fmla="*/ 0 h 1768"/>
                  <a:gd name="T12" fmla="*/ 235 w 502"/>
                  <a:gd name="T13" fmla="*/ 313 h 1768"/>
                  <a:gd name="T14" fmla="*/ 230 w 502"/>
                  <a:gd name="T15" fmla="*/ 500 h 1768"/>
                  <a:gd name="T16" fmla="*/ 0 w 502"/>
                  <a:gd name="T17" fmla="*/ 420 h 1768"/>
                  <a:gd name="T18" fmla="*/ 230 w 502"/>
                  <a:gd name="T19" fmla="*/ 567 h 1768"/>
                  <a:gd name="T20" fmla="*/ 198 w 502"/>
                  <a:gd name="T21" fmla="*/ 1768 h 1768"/>
                  <a:gd name="T22" fmla="*/ 305 w 502"/>
                  <a:gd name="T23" fmla="*/ 1768 h 1768"/>
                  <a:gd name="T24" fmla="*/ 272 w 502"/>
                  <a:gd name="T25" fmla="*/ 824 h 1768"/>
                  <a:gd name="T26" fmla="*/ 502 w 502"/>
                  <a:gd name="T27" fmla="*/ 610 h 17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02" h="1768">
                    <a:moveTo>
                      <a:pt x="502" y="610"/>
                    </a:moveTo>
                    <a:lnTo>
                      <a:pt x="270" y="770"/>
                    </a:lnTo>
                    <a:lnTo>
                      <a:pt x="254" y="265"/>
                    </a:lnTo>
                    <a:lnTo>
                      <a:pt x="305" y="120"/>
                    </a:lnTo>
                    <a:lnTo>
                      <a:pt x="251" y="214"/>
                    </a:lnTo>
                    <a:lnTo>
                      <a:pt x="243" y="0"/>
                    </a:lnTo>
                    <a:lnTo>
                      <a:pt x="235" y="313"/>
                    </a:lnTo>
                    <a:lnTo>
                      <a:pt x="230" y="500"/>
                    </a:lnTo>
                    <a:lnTo>
                      <a:pt x="0" y="420"/>
                    </a:lnTo>
                    <a:lnTo>
                      <a:pt x="230" y="567"/>
                    </a:lnTo>
                    <a:lnTo>
                      <a:pt x="198" y="1768"/>
                    </a:lnTo>
                    <a:lnTo>
                      <a:pt x="305" y="1768"/>
                    </a:lnTo>
                    <a:lnTo>
                      <a:pt x="272" y="824"/>
                    </a:lnTo>
                    <a:lnTo>
                      <a:pt x="502" y="61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9" name="Freeform 74"/>
              <p:cNvSpPr/>
              <p:nvPr/>
            </p:nvSpPr>
            <p:spPr bwMode="auto">
              <a:xfrm>
                <a:off x="4499" y="2179"/>
                <a:ext cx="543" cy="1051"/>
              </a:xfrm>
              <a:custGeom>
                <a:gdLst>
                  <a:gd name="T0" fmla="*/ 0 w 203"/>
                  <a:gd name="T1" fmla="*/ 258 h 393"/>
                  <a:gd name="T2" fmla="*/ 101 w 203"/>
                  <a:gd name="T3" fmla="*/ 393 h 393"/>
                  <a:gd name="T4" fmla="*/ 203 w 203"/>
                  <a:gd name="T5" fmla="*/ 258 h 393"/>
                  <a:gd name="T6" fmla="*/ 120 w 203"/>
                  <a:gd name="T7" fmla="*/ 15 h 393"/>
                  <a:gd name="T8" fmla="*/ 0 w 203"/>
                  <a:gd name="T9" fmla="*/ 258 h 3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03" h="393">
                    <a:moveTo>
                      <a:pt x="0" y="258"/>
                    </a:moveTo>
                    <a:cubicBezTo>
                      <a:pt x="0" y="333"/>
                      <a:pt x="45" y="393"/>
                      <a:pt x="101" y="393"/>
                    </a:cubicBezTo>
                    <a:cubicBezTo>
                      <a:pt x="158" y="393"/>
                      <a:pt x="203" y="333"/>
                      <a:pt x="203" y="258"/>
                    </a:cubicBezTo>
                    <a:cubicBezTo>
                      <a:pt x="203" y="184"/>
                      <a:pt x="175" y="22"/>
                      <a:pt x="120" y="15"/>
                    </a:cubicBezTo>
                    <a:cubicBezTo>
                      <a:pt x="0" y="0"/>
                      <a:pt x="0" y="184"/>
                      <a:pt x="0" y="258"/>
                    </a:cubicBezTo>
                  </a:path>
                </a:pathLst>
              </a:custGeom>
              <a:solidFill>
                <a:srgbClr val="CB66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30" name="Freeform 75"/>
              <p:cNvSpPr/>
              <p:nvPr/>
            </p:nvSpPr>
            <p:spPr bwMode="auto">
              <a:xfrm>
                <a:off x="4627" y="2534"/>
                <a:ext cx="276" cy="966"/>
              </a:xfrm>
              <a:custGeom>
                <a:gdLst>
                  <a:gd name="T0" fmla="*/ 0 w 276"/>
                  <a:gd name="T1" fmla="*/ 332 h 966"/>
                  <a:gd name="T2" fmla="*/ 129 w 276"/>
                  <a:gd name="T3" fmla="*/ 420 h 966"/>
                  <a:gd name="T4" fmla="*/ 139 w 276"/>
                  <a:gd name="T5" fmla="*/ 145 h 966"/>
                  <a:gd name="T6" fmla="*/ 110 w 276"/>
                  <a:gd name="T7" fmla="*/ 67 h 966"/>
                  <a:gd name="T8" fmla="*/ 139 w 276"/>
                  <a:gd name="T9" fmla="*/ 115 h 966"/>
                  <a:gd name="T10" fmla="*/ 142 w 276"/>
                  <a:gd name="T11" fmla="*/ 0 h 966"/>
                  <a:gd name="T12" fmla="*/ 147 w 276"/>
                  <a:gd name="T13" fmla="*/ 172 h 966"/>
                  <a:gd name="T14" fmla="*/ 147 w 276"/>
                  <a:gd name="T15" fmla="*/ 172 h 966"/>
                  <a:gd name="T16" fmla="*/ 150 w 276"/>
                  <a:gd name="T17" fmla="*/ 273 h 966"/>
                  <a:gd name="T18" fmla="*/ 276 w 276"/>
                  <a:gd name="T19" fmla="*/ 230 h 966"/>
                  <a:gd name="T20" fmla="*/ 150 w 276"/>
                  <a:gd name="T21" fmla="*/ 311 h 966"/>
                  <a:gd name="T22" fmla="*/ 169 w 276"/>
                  <a:gd name="T23" fmla="*/ 966 h 966"/>
                  <a:gd name="T24" fmla="*/ 110 w 276"/>
                  <a:gd name="T25" fmla="*/ 966 h 966"/>
                  <a:gd name="T26" fmla="*/ 129 w 276"/>
                  <a:gd name="T27" fmla="*/ 450 h 966"/>
                  <a:gd name="T28" fmla="*/ 0 w 276"/>
                  <a:gd name="T29" fmla="*/ 332 h 96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76" h="964">
                    <a:moveTo>
                      <a:pt x="0" y="332"/>
                    </a:moveTo>
                    <a:lnTo>
                      <a:pt x="129" y="420"/>
                    </a:lnTo>
                    <a:lnTo>
                      <a:pt x="139" y="145"/>
                    </a:lnTo>
                    <a:lnTo>
                      <a:pt x="110" y="67"/>
                    </a:lnTo>
                    <a:lnTo>
                      <a:pt x="139" y="115"/>
                    </a:lnTo>
                    <a:lnTo>
                      <a:pt x="142" y="0"/>
                    </a:lnTo>
                    <a:lnTo>
                      <a:pt x="147" y="172"/>
                    </a:lnTo>
                    <a:lnTo>
                      <a:pt x="147" y="172"/>
                    </a:lnTo>
                    <a:lnTo>
                      <a:pt x="150" y="273"/>
                    </a:lnTo>
                    <a:lnTo>
                      <a:pt x="276" y="230"/>
                    </a:lnTo>
                    <a:lnTo>
                      <a:pt x="150" y="311"/>
                    </a:lnTo>
                    <a:lnTo>
                      <a:pt x="169" y="966"/>
                    </a:lnTo>
                    <a:lnTo>
                      <a:pt x="110" y="966"/>
                    </a:lnTo>
                    <a:lnTo>
                      <a:pt x="129" y="450"/>
                    </a:lnTo>
                    <a:lnTo>
                      <a:pt x="0" y="33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5458666" y="4006650"/>
              <a:ext cx="1186094" cy="1378150"/>
              <a:chOff x="5727700" y="2971800"/>
              <a:chExt cx="1617663" cy="1879600"/>
            </a:xfrm>
          </p:grpSpPr>
          <p:sp>
            <p:nvSpPr>
              <p:cNvPr id="19" name="AutoShape 77"/>
              <p:cNvSpPr>
                <a:spLocks noChangeAspect="1" noChangeArrowheads="1" noTextEdit="1"/>
              </p:cNvSpPr>
              <p:nvPr/>
            </p:nvSpPr>
            <p:spPr bwMode="auto">
              <a:xfrm>
                <a:off x="5727700" y="3009900"/>
                <a:ext cx="1617663" cy="18415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0" name="Freeform 79"/>
              <p:cNvSpPr/>
              <p:nvPr/>
            </p:nvSpPr>
            <p:spPr bwMode="auto">
              <a:xfrm>
                <a:off x="6607175" y="3490913"/>
                <a:ext cx="728663" cy="992188"/>
              </a:xfrm>
              <a:custGeom>
                <a:gdLst>
                  <a:gd name="T0" fmla="*/ 0 w 77"/>
                  <a:gd name="T1" fmla="*/ 54 h 105"/>
                  <a:gd name="T2" fmla="*/ 39 w 77"/>
                  <a:gd name="T3" fmla="*/ 105 h 105"/>
                  <a:gd name="T4" fmla="*/ 77 w 77"/>
                  <a:gd name="T5" fmla="*/ 54 h 105"/>
                  <a:gd name="T6" fmla="*/ 39 w 77"/>
                  <a:gd name="T7" fmla="*/ 4 h 105"/>
                  <a:gd name="T8" fmla="*/ 0 w 77"/>
                  <a:gd name="T9" fmla="*/ 54 h 10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7" h="105">
                    <a:moveTo>
                      <a:pt x="0" y="54"/>
                    </a:moveTo>
                    <a:cubicBezTo>
                      <a:pt x="0" y="82"/>
                      <a:pt x="18" y="105"/>
                      <a:pt x="39" y="105"/>
                    </a:cubicBezTo>
                    <a:cubicBezTo>
                      <a:pt x="60" y="105"/>
                      <a:pt x="77" y="82"/>
                      <a:pt x="77" y="54"/>
                    </a:cubicBezTo>
                    <a:cubicBezTo>
                      <a:pt x="77" y="26"/>
                      <a:pt x="60" y="7"/>
                      <a:pt x="39" y="4"/>
                    </a:cubicBezTo>
                    <a:cubicBezTo>
                      <a:pt x="9" y="0"/>
                      <a:pt x="0" y="26"/>
                      <a:pt x="0" y="54"/>
                    </a:cubicBezTo>
                  </a:path>
                </a:pathLst>
              </a:custGeom>
              <a:solidFill>
                <a:srgbClr val="E0AE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1" name="Freeform 80"/>
              <p:cNvSpPr/>
              <p:nvPr/>
            </p:nvSpPr>
            <p:spPr bwMode="auto">
              <a:xfrm>
                <a:off x="6786563" y="3784600"/>
                <a:ext cx="369888" cy="1057275"/>
              </a:xfrm>
              <a:custGeom>
                <a:gdLst>
                  <a:gd name="T0" fmla="*/ 0 w 233"/>
                  <a:gd name="T1" fmla="*/ 232 h 666"/>
                  <a:gd name="T2" fmla="*/ 107 w 233"/>
                  <a:gd name="T3" fmla="*/ 291 h 666"/>
                  <a:gd name="T4" fmla="*/ 113 w 233"/>
                  <a:gd name="T5" fmla="*/ 101 h 666"/>
                  <a:gd name="T6" fmla="*/ 90 w 233"/>
                  <a:gd name="T7" fmla="*/ 47 h 666"/>
                  <a:gd name="T8" fmla="*/ 113 w 233"/>
                  <a:gd name="T9" fmla="*/ 83 h 666"/>
                  <a:gd name="T10" fmla="*/ 119 w 233"/>
                  <a:gd name="T11" fmla="*/ 0 h 666"/>
                  <a:gd name="T12" fmla="*/ 119 w 233"/>
                  <a:gd name="T13" fmla="*/ 119 h 666"/>
                  <a:gd name="T14" fmla="*/ 125 w 233"/>
                  <a:gd name="T15" fmla="*/ 190 h 666"/>
                  <a:gd name="T16" fmla="*/ 233 w 233"/>
                  <a:gd name="T17" fmla="*/ 161 h 666"/>
                  <a:gd name="T18" fmla="*/ 125 w 233"/>
                  <a:gd name="T19" fmla="*/ 214 h 666"/>
                  <a:gd name="T20" fmla="*/ 137 w 233"/>
                  <a:gd name="T21" fmla="*/ 666 h 666"/>
                  <a:gd name="T22" fmla="*/ 90 w 233"/>
                  <a:gd name="T23" fmla="*/ 666 h 666"/>
                  <a:gd name="T24" fmla="*/ 107 w 233"/>
                  <a:gd name="T25" fmla="*/ 309 h 666"/>
                  <a:gd name="T26" fmla="*/ 0 w 233"/>
                  <a:gd name="T27" fmla="*/ 232 h 66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33" h="666">
                    <a:moveTo>
                      <a:pt x="0" y="232"/>
                    </a:moveTo>
                    <a:lnTo>
                      <a:pt x="107" y="291"/>
                    </a:lnTo>
                    <a:lnTo>
                      <a:pt x="113" y="101"/>
                    </a:lnTo>
                    <a:lnTo>
                      <a:pt x="90" y="47"/>
                    </a:lnTo>
                    <a:lnTo>
                      <a:pt x="113" y="83"/>
                    </a:lnTo>
                    <a:lnTo>
                      <a:pt x="119" y="0"/>
                    </a:lnTo>
                    <a:lnTo>
                      <a:pt x="119" y="119"/>
                    </a:lnTo>
                    <a:lnTo>
                      <a:pt x="125" y="190"/>
                    </a:lnTo>
                    <a:lnTo>
                      <a:pt x="233" y="161"/>
                    </a:lnTo>
                    <a:lnTo>
                      <a:pt x="125" y="214"/>
                    </a:lnTo>
                    <a:lnTo>
                      <a:pt x="137" y="666"/>
                    </a:lnTo>
                    <a:lnTo>
                      <a:pt x="90" y="666"/>
                    </a:lnTo>
                    <a:lnTo>
                      <a:pt x="107" y="309"/>
                    </a:lnTo>
                    <a:lnTo>
                      <a:pt x="0" y="23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2" name="Freeform 81"/>
              <p:cNvSpPr/>
              <p:nvPr/>
            </p:nvSpPr>
            <p:spPr bwMode="auto">
              <a:xfrm>
                <a:off x="5737225" y="2971800"/>
                <a:ext cx="746125" cy="1427163"/>
              </a:xfrm>
              <a:custGeom>
                <a:gdLst>
                  <a:gd name="T0" fmla="*/ 0 w 79"/>
                  <a:gd name="T1" fmla="*/ 99 h 151"/>
                  <a:gd name="T2" fmla="*/ 40 w 79"/>
                  <a:gd name="T3" fmla="*/ 151 h 151"/>
                  <a:gd name="T4" fmla="*/ 79 w 79"/>
                  <a:gd name="T5" fmla="*/ 99 h 151"/>
                  <a:gd name="T6" fmla="*/ 47 w 79"/>
                  <a:gd name="T7" fmla="*/ 6 h 151"/>
                  <a:gd name="T8" fmla="*/ 0 w 79"/>
                  <a:gd name="T9" fmla="*/ 99 h 1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9" h="151">
                    <a:moveTo>
                      <a:pt x="0" y="99"/>
                    </a:moveTo>
                    <a:cubicBezTo>
                      <a:pt x="0" y="128"/>
                      <a:pt x="18" y="151"/>
                      <a:pt x="40" y="151"/>
                    </a:cubicBezTo>
                    <a:cubicBezTo>
                      <a:pt x="61" y="151"/>
                      <a:pt x="79" y="128"/>
                      <a:pt x="79" y="99"/>
                    </a:cubicBezTo>
                    <a:cubicBezTo>
                      <a:pt x="79" y="71"/>
                      <a:pt x="68" y="8"/>
                      <a:pt x="47" y="6"/>
                    </a:cubicBezTo>
                    <a:cubicBezTo>
                      <a:pt x="0" y="0"/>
                      <a:pt x="0" y="71"/>
                      <a:pt x="0" y="99"/>
                    </a:cubicBezTo>
                  </a:path>
                </a:pathLst>
              </a:custGeom>
              <a:solidFill>
                <a:srgbClr val="CB66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23" name="Freeform 82"/>
              <p:cNvSpPr/>
              <p:nvPr/>
            </p:nvSpPr>
            <p:spPr bwMode="auto">
              <a:xfrm>
                <a:off x="5916613" y="3454400"/>
                <a:ext cx="377825" cy="1312863"/>
              </a:xfrm>
              <a:custGeom>
                <a:gdLst>
                  <a:gd name="T0" fmla="*/ 0 w 238"/>
                  <a:gd name="T1" fmla="*/ 285 h 827"/>
                  <a:gd name="T2" fmla="*/ 113 w 238"/>
                  <a:gd name="T3" fmla="*/ 357 h 827"/>
                  <a:gd name="T4" fmla="*/ 119 w 238"/>
                  <a:gd name="T5" fmla="*/ 125 h 827"/>
                  <a:gd name="T6" fmla="*/ 95 w 238"/>
                  <a:gd name="T7" fmla="*/ 53 h 827"/>
                  <a:gd name="T8" fmla="*/ 119 w 238"/>
                  <a:gd name="T9" fmla="*/ 101 h 827"/>
                  <a:gd name="T10" fmla="*/ 125 w 238"/>
                  <a:gd name="T11" fmla="*/ 0 h 827"/>
                  <a:gd name="T12" fmla="*/ 125 w 238"/>
                  <a:gd name="T13" fmla="*/ 148 h 827"/>
                  <a:gd name="T14" fmla="*/ 125 w 238"/>
                  <a:gd name="T15" fmla="*/ 148 h 827"/>
                  <a:gd name="T16" fmla="*/ 131 w 238"/>
                  <a:gd name="T17" fmla="*/ 232 h 827"/>
                  <a:gd name="T18" fmla="*/ 238 w 238"/>
                  <a:gd name="T19" fmla="*/ 196 h 827"/>
                  <a:gd name="T20" fmla="*/ 131 w 238"/>
                  <a:gd name="T21" fmla="*/ 261 h 827"/>
                  <a:gd name="T22" fmla="*/ 143 w 238"/>
                  <a:gd name="T23" fmla="*/ 827 h 827"/>
                  <a:gd name="T24" fmla="*/ 95 w 238"/>
                  <a:gd name="T25" fmla="*/ 827 h 827"/>
                  <a:gd name="T26" fmla="*/ 113 w 238"/>
                  <a:gd name="T27" fmla="*/ 380 h 827"/>
                  <a:gd name="T28" fmla="*/ 0 w 238"/>
                  <a:gd name="T29" fmla="*/ 285 h 8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38" h="825">
                    <a:moveTo>
                      <a:pt x="0" y="285"/>
                    </a:moveTo>
                    <a:lnTo>
                      <a:pt x="113" y="357"/>
                    </a:lnTo>
                    <a:lnTo>
                      <a:pt x="119" y="125"/>
                    </a:lnTo>
                    <a:lnTo>
                      <a:pt x="95" y="53"/>
                    </a:lnTo>
                    <a:lnTo>
                      <a:pt x="119" y="101"/>
                    </a:lnTo>
                    <a:lnTo>
                      <a:pt x="125" y="0"/>
                    </a:lnTo>
                    <a:lnTo>
                      <a:pt x="125" y="148"/>
                    </a:lnTo>
                    <a:lnTo>
                      <a:pt x="125" y="148"/>
                    </a:lnTo>
                    <a:lnTo>
                      <a:pt x="131" y="232"/>
                    </a:lnTo>
                    <a:lnTo>
                      <a:pt x="238" y="196"/>
                    </a:lnTo>
                    <a:lnTo>
                      <a:pt x="131" y="261"/>
                    </a:lnTo>
                    <a:lnTo>
                      <a:pt x="143" y="827"/>
                    </a:lnTo>
                    <a:lnTo>
                      <a:pt x="95" y="827"/>
                    </a:lnTo>
                    <a:lnTo>
                      <a:pt x="113" y="380"/>
                    </a:lnTo>
                    <a:lnTo>
                      <a:pt x="0" y="28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13" name="Freeform 86"/>
            <p:cNvSpPr/>
            <p:nvPr/>
          </p:nvSpPr>
          <p:spPr bwMode="auto">
            <a:xfrm>
              <a:off x="10643176" y="514867"/>
              <a:ext cx="1216025" cy="788018"/>
            </a:xfrm>
            <a:custGeom>
              <a:gdLst>
                <a:gd name="T0" fmla="*/ 1598 w 1842"/>
                <a:gd name="T1" fmla="*/ 335 h 1192"/>
                <a:gd name="T2" fmla="*/ 1146 w 1842"/>
                <a:gd name="T3" fmla="*/ 448 h 1192"/>
                <a:gd name="T4" fmla="*/ 702 w 1842"/>
                <a:gd name="T5" fmla="*/ 3 h 1192"/>
                <a:gd name="T6" fmla="*/ 439 w 1842"/>
                <a:gd name="T7" fmla="*/ 392 h 1192"/>
                <a:gd name="T8" fmla="*/ 134 w 1842"/>
                <a:gd name="T9" fmla="*/ 436 h 1192"/>
                <a:gd name="T10" fmla="*/ 19 w 1842"/>
                <a:gd name="T11" fmla="*/ 787 h 1192"/>
                <a:gd name="T12" fmla="*/ 370 w 1842"/>
                <a:gd name="T13" fmla="*/ 1110 h 1192"/>
                <a:gd name="T14" fmla="*/ 1255 w 1842"/>
                <a:gd name="T15" fmla="*/ 1152 h 1192"/>
                <a:gd name="T16" fmla="*/ 1787 w 1842"/>
                <a:gd name="T17" fmla="*/ 911 h 1192"/>
                <a:gd name="T18" fmla="*/ 1598 w 1842"/>
                <a:gd name="T19" fmla="*/ 335 h 11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842" h="1192">
                  <a:moveTo>
                    <a:pt x="1598" y="335"/>
                  </a:moveTo>
                  <a:cubicBezTo>
                    <a:pt x="1437" y="225"/>
                    <a:pt x="1263" y="300"/>
                    <a:pt x="1146" y="448"/>
                  </a:cubicBezTo>
                  <a:cubicBezTo>
                    <a:pt x="1053" y="210"/>
                    <a:pt x="903" y="0"/>
                    <a:pt x="702" y="3"/>
                  </a:cubicBezTo>
                  <a:cubicBezTo>
                    <a:pt x="546" y="5"/>
                    <a:pt x="428" y="183"/>
                    <a:pt x="439" y="392"/>
                  </a:cubicBezTo>
                  <a:cubicBezTo>
                    <a:pt x="333" y="367"/>
                    <a:pt x="222" y="359"/>
                    <a:pt x="134" y="436"/>
                  </a:cubicBezTo>
                  <a:cubicBezTo>
                    <a:pt x="54" y="506"/>
                    <a:pt x="0" y="645"/>
                    <a:pt x="19" y="787"/>
                  </a:cubicBezTo>
                  <a:cubicBezTo>
                    <a:pt x="48" y="1001"/>
                    <a:pt x="208" y="1088"/>
                    <a:pt x="370" y="1110"/>
                  </a:cubicBezTo>
                  <a:cubicBezTo>
                    <a:pt x="393" y="1113"/>
                    <a:pt x="963" y="1149"/>
                    <a:pt x="1255" y="1152"/>
                  </a:cubicBezTo>
                  <a:cubicBezTo>
                    <a:pt x="1436" y="1153"/>
                    <a:pt x="1711" y="1192"/>
                    <a:pt x="1787" y="911"/>
                  </a:cubicBezTo>
                  <a:cubicBezTo>
                    <a:pt x="1842" y="705"/>
                    <a:pt x="1745" y="437"/>
                    <a:pt x="1598" y="335"/>
                  </a:cubicBezTo>
                </a:path>
              </a:pathLst>
            </a:custGeom>
            <a:solidFill>
              <a:srgbClr val="FDFCF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Freeform 90"/>
            <p:cNvSpPr/>
            <p:nvPr/>
          </p:nvSpPr>
          <p:spPr bwMode="auto">
            <a:xfrm>
              <a:off x="586863" y="1151046"/>
              <a:ext cx="1442476" cy="644308"/>
            </a:xfrm>
            <a:custGeom>
              <a:gdLst>
                <a:gd name="T0" fmla="*/ 1540 w 1759"/>
                <a:gd name="T1" fmla="*/ 204 h 784"/>
                <a:gd name="T2" fmla="*/ 1104 w 1759"/>
                <a:gd name="T3" fmla="*/ 297 h 784"/>
                <a:gd name="T4" fmla="*/ 695 w 1759"/>
                <a:gd name="T5" fmla="*/ 10 h 784"/>
                <a:gd name="T6" fmla="*/ 429 w 1759"/>
                <a:gd name="T7" fmla="*/ 284 h 784"/>
                <a:gd name="T8" fmla="*/ 136 w 1759"/>
                <a:gd name="T9" fmla="*/ 325 h 784"/>
                <a:gd name="T10" fmla="*/ 13 w 1759"/>
                <a:gd name="T11" fmla="*/ 569 h 784"/>
                <a:gd name="T12" fmla="*/ 337 w 1759"/>
                <a:gd name="T13" fmla="*/ 777 h 784"/>
                <a:gd name="T14" fmla="*/ 1182 w 1759"/>
                <a:gd name="T15" fmla="*/ 773 h 784"/>
                <a:gd name="T16" fmla="*/ 1699 w 1759"/>
                <a:gd name="T17" fmla="*/ 590 h 784"/>
                <a:gd name="T18" fmla="*/ 1540 w 1759"/>
                <a:gd name="T19" fmla="*/ 204 h 7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59" h="784">
                  <a:moveTo>
                    <a:pt x="1540" y="204"/>
                  </a:moveTo>
                  <a:cubicBezTo>
                    <a:pt x="1390" y="135"/>
                    <a:pt x="1221" y="192"/>
                    <a:pt x="1104" y="297"/>
                  </a:cubicBezTo>
                  <a:cubicBezTo>
                    <a:pt x="1023" y="138"/>
                    <a:pt x="887" y="0"/>
                    <a:pt x="695" y="10"/>
                  </a:cubicBezTo>
                  <a:cubicBezTo>
                    <a:pt x="545" y="17"/>
                    <a:pt x="426" y="142"/>
                    <a:pt x="429" y="284"/>
                  </a:cubicBezTo>
                  <a:cubicBezTo>
                    <a:pt x="329" y="271"/>
                    <a:pt x="223" y="270"/>
                    <a:pt x="136" y="325"/>
                  </a:cubicBezTo>
                  <a:cubicBezTo>
                    <a:pt x="57" y="376"/>
                    <a:pt x="0" y="473"/>
                    <a:pt x="13" y="569"/>
                  </a:cubicBezTo>
                  <a:cubicBezTo>
                    <a:pt x="33" y="714"/>
                    <a:pt x="183" y="768"/>
                    <a:pt x="337" y="777"/>
                  </a:cubicBezTo>
                  <a:cubicBezTo>
                    <a:pt x="339" y="780"/>
                    <a:pt x="903" y="782"/>
                    <a:pt x="1182" y="773"/>
                  </a:cubicBezTo>
                  <a:cubicBezTo>
                    <a:pt x="1355" y="768"/>
                    <a:pt x="1617" y="784"/>
                    <a:pt x="1699" y="590"/>
                  </a:cubicBezTo>
                  <a:cubicBezTo>
                    <a:pt x="1759" y="447"/>
                    <a:pt x="1677" y="268"/>
                    <a:pt x="1540" y="204"/>
                  </a:cubicBezTo>
                </a:path>
              </a:pathLst>
            </a:custGeom>
            <a:solidFill>
              <a:srgbClr val="FDFCF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grpSp>
          <p:nvGrpSpPr>
            <p:cNvPr id="15" name="组合 14"/>
            <p:cNvGrpSpPr/>
            <p:nvPr/>
          </p:nvGrpSpPr>
          <p:grpSpPr>
            <a:xfrm>
              <a:off x="2200225" y="2912783"/>
              <a:ext cx="7791550" cy="3538447"/>
              <a:chOff x="2318969" y="2912783"/>
              <a:chExt cx="7791550" cy="3538447"/>
            </a:xfrm>
          </p:grpSpPr>
          <p:pic>
            <p:nvPicPr>
              <p:cNvPr id="17" name="图片 16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318969" y="2912783"/>
                <a:ext cx="2882133" cy="3538447"/>
              </a:xfrm>
              <a:prstGeom prst="rect">
                <a:avLst/>
              </a:prstGeom>
            </p:spPr>
          </p:pic>
          <p:pic>
            <p:nvPicPr>
              <p:cNvPr id="18" name="图片 17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228386" y="2990629"/>
                <a:ext cx="2882133" cy="3246347"/>
              </a:xfrm>
              <a:prstGeom prst="rect">
                <a:avLst/>
              </a:prstGeom>
            </p:spPr>
          </p:pic>
        </p:grpSp>
        <p:sp>
          <p:nvSpPr>
            <p:cNvPr id="16" name="矩形 15"/>
            <p:cNvSpPr/>
            <p:nvPr/>
          </p:nvSpPr>
          <p:spPr>
            <a:xfrm>
              <a:off x="50800" y="45000"/>
              <a:ext cx="12090400" cy="676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69"/>
          <p:cNvGrpSpPr>
            <a:grpSpLocks noChangeAspect="1"/>
          </p:cNvGrpSpPr>
          <p:nvPr userDrawn="1"/>
        </p:nvGrpSpPr>
        <p:grpSpPr>
          <a:xfrm>
            <a:off x="230866" y="183473"/>
            <a:ext cx="593047" cy="662788"/>
            <a:chOff x="2641" y="820"/>
            <a:chExt cx="2398" cy="2680"/>
          </a:xfrm>
        </p:grpSpPr>
        <p:sp>
          <p:nvSpPr>
            <p:cNvPr id="37" name="AutoShape 68"/>
            <p:cNvSpPr>
              <a:spLocks noChangeAspect="1" noChangeArrowheads="1" noTextEdit="1"/>
            </p:cNvSpPr>
            <p:nvPr/>
          </p:nvSpPr>
          <p:spPr bwMode="auto">
            <a:xfrm>
              <a:off x="2641" y="820"/>
              <a:ext cx="2398" cy="2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8" name="Freeform 70"/>
            <p:cNvSpPr/>
            <p:nvPr/>
          </p:nvSpPr>
          <p:spPr bwMode="auto">
            <a:xfrm>
              <a:off x="2638" y="2136"/>
              <a:ext cx="556" cy="765"/>
            </a:xfrm>
            <a:custGeom>
              <a:gdLst>
                <a:gd name="T0" fmla="*/ 0 w 208"/>
                <a:gd name="T1" fmla="*/ 149 h 286"/>
                <a:gd name="T2" fmla="*/ 104 w 208"/>
                <a:gd name="T3" fmla="*/ 286 h 286"/>
                <a:gd name="T4" fmla="*/ 208 w 208"/>
                <a:gd name="T5" fmla="*/ 149 h 286"/>
                <a:gd name="T6" fmla="*/ 104 w 208"/>
                <a:gd name="T7" fmla="*/ 12 h 286"/>
                <a:gd name="T8" fmla="*/ 0 w 208"/>
                <a:gd name="T9" fmla="*/ 149 h 2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8" h="286">
                  <a:moveTo>
                    <a:pt x="0" y="149"/>
                  </a:moveTo>
                  <a:cubicBezTo>
                    <a:pt x="0" y="224"/>
                    <a:pt x="46" y="286"/>
                    <a:pt x="104" y="286"/>
                  </a:cubicBezTo>
                  <a:cubicBezTo>
                    <a:pt x="161" y="286"/>
                    <a:pt x="208" y="224"/>
                    <a:pt x="208" y="149"/>
                  </a:cubicBezTo>
                  <a:cubicBezTo>
                    <a:pt x="208" y="73"/>
                    <a:pt x="161" y="20"/>
                    <a:pt x="104" y="12"/>
                  </a:cubicBezTo>
                  <a:cubicBezTo>
                    <a:pt x="24" y="0"/>
                    <a:pt x="0" y="73"/>
                    <a:pt x="0" y="149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9" name="Freeform 71"/>
            <p:cNvSpPr/>
            <p:nvPr/>
          </p:nvSpPr>
          <p:spPr bwMode="auto">
            <a:xfrm>
              <a:off x="2772" y="2366"/>
              <a:ext cx="281" cy="810"/>
            </a:xfrm>
            <a:custGeom>
              <a:gdLst>
                <a:gd name="T0" fmla="*/ 0 w 281"/>
                <a:gd name="T1" fmla="*/ 281 h 810"/>
                <a:gd name="T2" fmla="*/ 128 w 281"/>
                <a:gd name="T3" fmla="*/ 353 h 810"/>
                <a:gd name="T4" fmla="*/ 139 w 281"/>
                <a:gd name="T5" fmla="*/ 123 h 810"/>
                <a:gd name="T6" fmla="*/ 110 w 281"/>
                <a:gd name="T7" fmla="*/ 56 h 810"/>
                <a:gd name="T8" fmla="*/ 139 w 281"/>
                <a:gd name="T9" fmla="*/ 99 h 810"/>
                <a:gd name="T10" fmla="*/ 144 w 281"/>
                <a:gd name="T11" fmla="*/ 0 h 810"/>
                <a:gd name="T12" fmla="*/ 150 w 281"/>
                <a:gd name="T13" fmla="*/ 144 h 810"/>
                <a:gd name="T14" fmla="*/ 150 w 281"/>
                <a:gd name="T15" fmla="*/ 144 h 810"/>
                <a:gd name="T16" fmla="*/ 152 w 281"/>
                <a:gd name="T17" fmla="*/ 230 h 810"/>
                <a:gd name="T18" fmla="*/ 281 w 281"/>
                <a:gd name="T19" fmla="*/ 193 h 810"/>
                <a:gd name="T20" fmla="*/ 152 w 281"/>
                <a:gd name="T21" fmla="*/ 259 h 810"/>
                <a:gd name="T22" fmla="*/ 168 w 281"/>
                <a:gd name="T23" fmla="*/ 810 h 810"/>
                <a:gd name="T24" fmla="*/ 110 w 281"/>
                <a:gd name="T25" fmla="*/ 810 h 810"/>
                <a:gd name="T26" fmla="*/ 128 w 281"/>
                <a:gd name="T27" fmla="*/ 377 h 810"/>
                <a:gd name="T28" fmla="*/ 0 w 281"/>
                <a:gd name="T29" fmla="*/ 281 h 8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81" h="810">
                  <a:moveTo>
                    <a:pt x="0" y="281"/>
                  </a:moveTo>
                  <a:lnTo>
                    <a:pt x="128" y="353"/>
                  </a:lnTo>
                  <a:lnTo>
                    <a:pt x="139" y="123"/>
                  </a:lnTo>
                  <a:lnTo>
                    <a:pt x="110" y="56"/>
                  </a:lnTo>
                  <a:lnTo>
                    <a:pt x="139" y="99"/>
                  </a:lnTo>
                  <a:lnTo>
                    <a:pt x="144" y="0"/>
                  </a:lnTo>
                  <a:lnTo>
                    <a:pt x="150" y="144"/>
                  </a:lnTo>
                  <a:lnTo>
                    <a:pt x="150" y="144"/>
                  </a:lnTo>
                  <a:lnTo>
                    <a:pt x="152" y="230"/>
                  </a:lnTo>
                  <a:lnTo>
                    <a:pt x="281" y="193"/>
                  </a:lnTo>
                  <a:lnTo>
                    <a:pt x="152" y="259"/>
                  </a:lnTo>
                  <a:lnTo>
                    <a:pt x="168" y="810"/>
                  </a:lnTo>
                  <a:lnTo>
                    <a:pt x="110" y="810"/>
                  </a:lnTo>
                  <a:lnTo>
                    <a:pt x="128" y="377"/>
                  </a:lnTo>
                  <a:lnTo>
                    <a:pt x="0" y="2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0" name="Freeform 72"/>
            <p:cNvSpPr/>
            <p:nvPr/>
          </p:nvSpPr>
          <p:spPr bwMode="auto">
            <a:xfrm>
              <a:off x="3253" y="751"/>
              <a:ext cx="1000" cy="1925"/>
            </a:xfrm>
            <a:custGeom>
              <a:gdLst>
                <a:gd name="T0" fmla="*/ 374 w 374"/>
                <a:gd name="T1" fmla="*/ 474 h 720"/>
                <a:gd name="T2" fmla="*/ 187 w 374"/>
                <a:gd name="T3" fmla="*/ 720 h 720"/>
                <a:gd name="T4" fmla="*/ 0 w 374"/>
                <a:gd name="T5" fmla="*/ 474 h 720"/>
                <a:gd name="T6" fmla="*/ 154 w 374"/>
                <a:gd name="T7" fmla="*/ 28 h 720"/>
                <a:gd name="T8" fmla="*/ 374 w 374"/>
                <a:gd name="T9" fmla="*/ 474 h 7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4" h="720">
                  <a:moveTo>
                    <a:pt x="374" y="474"/>
                  </a:moveTo>
                  <a:cubicBezTo>
                    <a:pt x="374" y="610"/>
                    <a:pt x="290" y="720"/>
                    <a:pt x="187" y="720"/>
                  </a:cubicBezTo>
                  <a:cubicBezTo>
                    <a:pt x="84" y="720"/>
                    <a:pt x="0" y="610"/>
                    <a:pt x="0" y="474"/>
                  </a:cubicBezTo>
                  <a:cubicBezTo>
                    <a:pt x="0" y="338"/>
                    <a:pt x="51" y="41"/>
                    <a:pt x="154" y="28"/>
                  </a:cubicBezTo>
                  <a:cubicBezTo>
                    <a:pt x="374" y="0"/>
                    <a:pt x="374" y="338"/>
                    <a:pt x="374" y="474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1" name="Freeform 73"/>
            <p:cNvSpPr/>
            <p:nvPr/>
          </p:nvSpPr>
          <p:spPr bwMode="auto">
            <a:xfrm>
              <a:off x="3510" y="1403"/>
              <a:ext cx="502" cy="1768"/>
            </a:xfrm>
            <a:custGeom>
              <a:gdLst>
                <a:gd name="T0" fmla="*/ 502 w 502"/>
                <a:gd name="T1" fmla="*/ 610 h 1768"/>
                <a:gd name="T2" fmla="*/ 270 w 502"/>
                <a:gd name="T3" fmla="*/ 770 h 1768"/>
                <a:gd name="T4" fmla="*/ 254 w 502"/>
                <a:gd name="T5" fmla="*/ 265 h 1768"/>
                <a:gd name="T6" fmla="*/ 305 w 502"/>
                <a:gd name="T7" fmla="*/ 120 h 1768"/>
                <a:gd name="T8" fmla="*/ 251 w 502"/>
                <a:gd name="T9" fmla="*/ 214 h 1768"/>
                <a:gd name="T10" fmla="*/ 243 w 502"/>
                <a:gd name="T11" fmla="*/ 0 h 1768"/>
                <a:gd name="T12" fmla="*/ 235 w 502"/>
                <a:gd name="T13" fmla="*/ 313 h 1768"/>
                <a:gd name="T14" fmla="*/ 230 w 502"/>
                <a:gd name="T15" fmla="*/ 500 h 1768"/>
                <a:gd name="T16" fmla="*/ 0 w 502"/>
                <a:gd name="T17" fmla="*/ 420 h 1768"/>
                <a:gd name="T18" fmla="*/ 230 w 502"/>
                <a:gd name="T19" fmla="*/ 567 h 1768"/>
                <a:gd name="T20" fmla="*/ 198 w 502"/>
                <a:gd name="T21" fmla="*/ 1768 h 1768"/>
                <a:gd name="T22" fmla="*/ 305 w 502"/>
                <a:gd name="T23" fmla="*/ 1768 h 1768"/>
                <a:gd name="T24" fmla="*/ 272 w 502"/>
                <a:gd name="T25" fmla="*/ 824 h 1768"/>
                <a:gd name="T26" fmla="*/ 502 w 502"/>
                <a:gd name="T27" fmla="*/ 610 h 17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02" h="1768">
                  <a:moveTo>
                    <a:pt x="502" y="610"/>
                  </a:moveTo>
                  <a:lnTo>
                    <a:pt x="270" y="770"/>
                  </a:lnTo>
                  <a:lnTo>
                    <a:pt x="254" y="265"/>
                  </a:lnTo>
                  <a:lnTo>
                    <a:pt x="305" y="120"/>
                  </a:lnTo>
                  <a:lnTo>
                    <a:pt x="251" y="214"/>
                  </a:lnTo>
                  <a:lnTo>
                    <a:pt x="243" y="0"/>
                  </a:lnTo>
                  <a:lnTo>
                    <a:pt x="235" y="313"/>
                  </a:lnTo>
                  <a:lnTo>
                    <a:pt x="230" y="500"/>
                  </a:lnTo>
                  <a:lnTo>
                    <a:pt x="0" y="420"/>
                  </a:lnTo>
                  <a:lnTo>
                    <a:pt x="230" y="567"/>
                  </a:lnTo>
                  <a:lnTo>
                    <a:pt x="198" y="1768"/>
                  </a:lnTo>
                  <a:lnTo>
                    <a:pt x="305" y="1768"/>
                  </a:lnTo>
                  <a:lnTo>
                    <a:pt x="272" y="824"/>
                  </a:lnTo>
                  <a:lnTo>
                    <a:pt x="502" y="6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2" name="Freeform 74"/>
            <p:cNvSpPr/>
            <p:nvPr/>
          </p:nvSpPr>
          <p:spPr bwMode="auto">
            <a:xfrm>
              <a:off x="4499" y="2179"/>
              <a:ext cx="543" cy="1051"/>
            </a:xfrm>
            <a:custGeom>
              <a:gdLst>
                <a:gd name="T0" fmla="*/ 0 w 203"/>
                <a:gd name="T1" fmla="*/ 258 h 393"/>
                <a:gd name="T2" fmla="*/ 101 w 203"/>
                <a:gd name="T3" fmla="*/ 393 h 393"/>
                <a:gd name="T4" fmla="*/ 203 w 203"/>
                <a:gd name="T5" fmla="*/ 258 h 393"/>
                <a:gd name="T6" fmla="*/ 120 w 203"/>
                <a:gd name="T7" fmla="*/ 15 h 393"/>
                <a:gd name="T8" fmla="*/ 0 w 203"/>
                <a:gd name="T9" fmla="*/ 258 h 3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" h="393">
                  <a:moveTo>
                    <a:pt x="0" y="258"/>
                  </a:moveTo>
                  <a:cubicBezTo>
                    <a:pt x="0" y="333"/>
                    <a:pt x="45" y="393"/>
                    <a:pt x="101" y="393"/>
                  </a:cubicBezTo>
                  <a:cubicBezTo>
                    <a:pt x="158" y="393"/>
                    <a:pt x="203" y="333"/>
                    <a:pt x="203" y="258"/>
                  </a:cubicBezTo>
                  <a:cubicBezTo>
                    <a:pt x="203" y="184"/>
                    <a:pt x="175" y="22"/>
                    <a:pt x="120" y="15"/>
                  </a:cubicBezTo>
                  <a:cubicBezTo>
                    <a:pt x="0" y="0"/>
                    <a:pt x="0" y="184"/>
                    <a:pt x="0" y="258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3" name="Freeform 75"/>
            <p:cNvSpPr/>
            <p:nvPr/>
          </p:nvSpPr>
          <p:spPr bwMode="auto">
            <a:xfrm>
              <a:off x="4627" y="2534"/>
              <a:ext cx="276" cy="966"/>
            </a:xfrm>
            <a:custGeom>
              <a:gdLst>
                <a:gd name="T0" fmla="*/ 0 w 276"/>
                <a:gd name="T1" fmla="*/ 332 h 966"/>
                <a:gd name="T2" fmla="*/ 129 w 276"/>
                <a:gd name="T3" fmla="*/ 420 h 966"/>
                <a:gd name="T4" fmla="*/ 139 w 276"/>
                <a:gd name="T5" fmla="*/ 145 h 966"/>
                <a:gd name="T6" fmla="*/ 110 w 276"/>
                <a:gd name="T7" fmla="*/ 67 h 966"/>
                <a:gd name="T8" fmla="*/ 139 w 276"/>
                <a:gd name="T9" fmla="*/ 115 h 966"/>
                <a:gd name="T10" fmla="*/ 142 w 276"/>
                <a:gd name="T11" fmla="*/ 0 h 966"/>
                <a:gd name="T12" fmla="*/ 147 w 276"/>
                <a:gd name="T13" fmla="*/ 172 h 966"/>
                <a:gd name="T14" fmla="*/ 147 w 276"/>
                <a:gd name="T15" fmla="*/ 172 h 966"/>
                <a:gd name="T16" fmla="*/ 150 w 276"/>
                <a:gd name="T17" fmla="*/ 273 h 966"/>
                <a:gd name="T18" fmla="*/ 276 w 276"/>
                <a:gd name="T19" fmla="*/ 230 h 966"/>
                <a:gd name="T20" fmla="*/ 150 w 276"/>
                <a:gd name="T21" fmla="*/ 311 h 966"/>
                <a:gd name="T22" fmla="*/ 169 w 276"/>
                <a:gd name="T23" fmla="*/ 966 h 966"/>
                <a:gd name="T24" fmla="*/ 110 w 276"/>
                <a:gd name="T25" fmla="*/ 966 h 966"/>
                <a:gd name="T26" fmla="*/ 129 w 276"/>
                <a:gd name="T27" fmla="*/ 450 h 966"/>
                <a:gd name="T28" fmla="*/ 0 w 276"/>
                <a:gd name="T29" fmla="*/ 332 h 9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76" h="964">
                  <a:moveTo>
                    <a:pt x="0" y="332"/>
                  </a:moveTo>
                  <a:lnTo>
                    <a:pt x="129" y="420"/>
                  </a:lnTo>
                  <a:lnTo>
                    <a:pt x="139" y="145"/>
                  </a:lnTo>
                  <a:lnTo>
                    <a:pt x="110" y="67"/>
                  </a:lnTo>
                  <a:lnTo>
                    <a:pt x="139" y="115"/>
                  </a:lnTo>
                  <a:lnTo>
                    <a:pt x="142" y="0"/>
                  </a:lnTo>
                  <a:lnTo>
                    <a:pt x="147" y="172"/>
                  </a:lnTo>
                  <a:lnTo>
                    <a:pt x="147" y="172"/>
                  </a:lnTo>
                  <a:lnTo>
                    <a:pt x="150" y="273"/>
                  </a:lnTo>
                  <a:lnTo>
                    <a:pt x="276" y="230"/>
                  </a:lnTo>
                  <a:lnTo>
                    <a:pt x="150" y="311"/>
                  </a:lnTo>
                  <a:lnTo>
                    <a:pt x="169" y="966"/>
                  </a:lnTo>
                  <a:lnTo>
                    <a:pt x="110" y="966"/>
                  </a:lnTo>
                  <a:lnTo>
                    <a:pt x="129" y="450"/>
                  </a:lnTo>
                  <a:lnTo>
                    <a:pt x="0" y="3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2612512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图片 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5678488"/>
          </a:xfrm>
          <a:prstGeom prst="rect">
            <a:avLst/>
          </a:prstGeom>
        </p:spPr>
      </p:pic>
      <p:pic>
        <p:nvPicPr>
          <p:cNvPr id="63" name="图片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851400"/>
            <a:ext cx="12192000" cy="2006600"/>
          </a:xfrm>
          <a:prstGeom prst="rect">
            <a:avLst/>
          </a:prstGeom>
        </p:spPr>
      </p:pic>
      <p:grpSp>
        <p:nvGrpSpPr>
          <p:cNvPr id="65" name="Group 62"/>
          <p:cNvGrpSpPr>
            <a:grpSpLocks noChangeAspect="1"/>
          </p:cNvGrpSpPr>
          <p:nvPr/>
        </p:nvGrpSpPr>
        <p:grpSpPr>
          <a:xfrm>
            <a:off x="758825" y="3733800"/>
            <a:ext cx="942975" cy="1651000"/>
            <a:chOff x="1598" y="1456"/>
            <a:chExt cx="594" cy="1040"/>
          </a:xfrm>
        </p:grpSpPr>
        <p:sp>
          <p:nvSpPr>
            <p:cNvPr id="66" name="AutoShape 61"/>
            <p:cNvSpPr>
              <a:spLocks noChangeAspect="1" noChangeArrowheads="1" noTextEdit="1"/>
            </p:cNvSpPr>
            <p:nvPr/>
          </p:nvSpPr>
          <p:spPr bwMode="auto">
            <a:xfrm>
              <a:off x="1598" y="1456"/>
              <a:ext cx="594" cy="10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7" name="Freeform 63"/>
            <p:cNvSpPr/>
            <p:nvPr/>
          </p:nvSpPr>
          <p:spPr bwMode="auto">
            <a:xfrm>
              <a:off x="1639" y="1603"/>
              <a:ext cx="402" cy="547"/>
            </a:xfrm>
            <a:custGeom>
              <a:gdLst>
                <a:gd name="T0" fmla="*/ 186 w 186"/>
                <a:gd name="T1" fmla="*/ 132 h 253"/>
                <a:gd name="T2" fmla="*/ 93 w 186"/>
                <a:gd name="T3" fmla="*/ 253 h 253"/>
                <a:gd name="T4" fmla="*/ 0 w 186"/>
                <a:gd name="T5" fmla="*/ 132 h 253"/>
                <a:gd name="T6" fmla="*/ 93 w 186"/>
                <a:gd name="T7" fmla="*/ 10 h 253"/>
                <a:gd name="T8" fmla="*/ 186 w 186"/>
                <a:gd name="T9" fmla="*/ 132 h 2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6" h="253">
                  <a:moveTo>
                    <a:pt x="186" y="132"/>
                  </a:moveTo>
                  <a:cubicBezTo>
                    <a:pt x="186" y="199"/>
                    <a:pt x="144" y="253"/>
                    <a:pt x="93" y="253"/>
                  </a:cubicBezTo>
                  <a:cubicBezTo>
                    <a:pt x="42" y="253"/>
                    <a:pt x="0" y="199"/>
                    <a:pt x="0" y="132"/>
                  </a:cubicBezTo>
                  <a:cubicBezTo>
                    <a:pt x="0" y="64"/>
                    <a:pt x="42" y="17"/>
                    <a:pt x="93" y="10"/>
                  </a:cubicBezTo>
                  <a:cubicBezTo>
                    <a:pt x="164" y="0"/>
                    <a:pt x="186" y="64"/>
                    <a:pt x="186" y="132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8" name="Freeform 64"/>
            <p:cNvSpPr/>
            <p:nvPr/>
          </p:nvSpPr>
          <p:spPr bwMode="auto">
            <a:xfrm>
              <a:off x="1743" y="1767"/>
              <a:ext cx="201" cy="582"/>
            </a:xfrm>
            <a:custGeom>
              <a:gdLst>
                <a:gd name="T0" fmla="*/ 201 w 201"/>
                <a:gd name="T1" fmla="*/ 201 h 582"/>
                <a:gd name="T2" fmla="*/ 108 w 201"/>
                <a:gd name="T3" fmla="*/ 253 h 582"/>
                <a:gd name="T4" fmla="*/ 101 w 201"/>
                <a:gd name="T5" fmla="*/ 89 h 582"/>
                <a:gd name="T6" fmla="*/ 121 w 201"/>
                <a:gd name="T7" fmla="*/ 41 h 582"/>
                <a:gd name="T8" fmla="*/ 99 w 201"/>
                <a:gd name="T9" fmla="*/ 71 h 582"/>
                <a:gd name="T10" fmla="*/ 97 w 201"/>
                <a:gd name="T11" fmla="*/ 0 h 582"/>
                <a:gd name="T12" fmla="*/ 93 w 201"/>
                <a:gd name="T13" fmla="*/ 104 h 582"/>
                <a:gd name="T14" fmla="*/ 93 w 201"/>
                <a:gd name="T15" fmla="*/ 164 h 582"/>
                <a:gd name="T16" fmla="*/ 0 w 201"/>
                <a:gd name="T17" fmla="*/ 138 h 582"/>
                <a:gd name="T18" fmla="*/ 90 w 201"/>
                <a:gd name="T19" fmla="*/ 188 h 582"/>
                <a:gd name="T20" fmla="*/ 78 w 201"/>
                <a:gd name="T21" fmla="*/ 582 h 582"/>
                <a:gd name="T22" fmla="*/ 121 w 201"/>
                <a:gd name="T23" fmla="*/ 582 h 582"/>
                <a:gd name="T24" fmla="*/ 108 w 201"/>
                <a:gd name="T25" fmla="*/ 270 h 582"/>
                <a:gd name="T26" fmla="*/ 201 w 201"/>
                <a:gd name="T27" fmla="*/ 201 h 5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01" h="582">
                  <a:moveTo>
                    <a:pt x="201" y="201"/>
                  </a:moveTo>
                  <a:lnTo>
                    <a:pt x="108" y="253"/>
                  </a:lnTo>
                  <a:lnTo>
                    <a:pt x="101" y="89"/>
                  </a:lnTo>
                  <a:lnTo>
                    <a:pt x="121" y="41"/>
                  </a:lnTo>
                  <a:lnTo>
                    <a:pt x="99" y="71"/>
                  </a:lnTo>
                  <a:lnTo>
                    <a:pt x="97" y="0"/>
                  </a:lnTo>
                  <a:lnTo>
                    <a:pt x="93" y="104"/>
                  </a:lnTo>
                  <a:lnTo>
                    <a:pt x="93" y="164"/>
                  </a:lnTo>
                  <a:lnTo>
                    <a:pt x="0" y="138"/>
                  </a:lnTo>
                  <a:lnTo>
                    <a:pt x="90" y="188"/>
                  </a:lnTo>
                  <a:lnTo>
                    <a:pt x="78" y="582"/>
                  </a:lnTo>
                  <a:lnTo>
                    <a:pt x="121" y="582"/>
                  </a:lnTo>
                  <a:lnTo>
                    <a:pt x="108" y="270"/>
                  </a:lnTo>
                  <a:lnTo>
                    <a:pt x="201" y="2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9" name="Freeform 65"/>
            <p:cNvSpPr/>
            <p:nvPr/>
          </p:nvSpPr>
          <p:spPr bwMode="auto">
            <a:xfrm>
              <a:off x="1950" y="2016"/>
              <a:ext cx="136" cy="261"/>
            </a:xfrm>
            <a:custGeom>
              <a:gdLst>
                <a:gd name="T0" fmla="*/ 63 w 63"/>
                <a:gd name="T1" fmla="*/ 80 h 121"/>
                <a:gd name="T2" fmla="*/ 32 w 63"/>
                <a:gd name="T3" fmla="*/ 121 h 121"/>
                <a:gd name="T4" fmla="*/ 0 w 63"/>
                <a:gd name="T5" fmla="*/ 80 h 121"/>
                <a:gd name="T6" fmla="*/ 26 w 63"/>
                <a:gd name="T7" fmla="*/ 5 h 121"/>
                <a:gd name="T8" fmla="*/ 63 w 63"/>
                <a:gd name="T9" fmla="*/ 8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120">
                  <a:moveTo>
                    <a:pt x="63" y="80"/>
                  </a:moveTo>
                  <a:cubicBezTo>
                    <a:pt x="63" y="103"/>
                    <a:pt x="49" y="121"/>
                    <a:pt x="32" y="121"/>
                  </a:cubicBezTo>
                  <a:cubicBezTo>
                    <a:pt x="14" y="121"/>
                    <a:pt x="0" y="103"/>
                    <a:pt x="0" y="80"/>
                  </a:cubicBezTo>
                  <a:cubicBezTo>
                    <a:pt x="0" y="57"/>
                    <a:pt x="9" y="7"/>
                    <a:pt x="26" y="5"/>
                  </a:cubicBezTo>
                  <a:cubicBezTo>
                    <a:pt x="63" y="0"/>
                    <a:pt x="63" y="57"/>
                    <a:pt x="63" y="80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0" name="Freeform 66"/>
            <p:cNvSpPr/>
            <p:nvPr/>
          </p:nvSpPr>
          <p:spPr bwMode="auto">
            <a:xfrm>
              <a:off x="1985" y="2104"/>
              <a:ext cx="69" cy="242"/>
            </a:xfrm>
            <a:custGeom>
              <a:gdLst>
                <a:gd name="T0" fmla="*/ 69 w 69"/>
                <a:gd name="T1" fmla="*/ 85 h 242"/>
                <a:gd name="T2" fmla="*/ 36 w 69"/>
                <a:gd name="T3" fmla="*/ 106 h 242"/>
                <a:gd name="T4" fmla="*/ 34 w 69"/>
                <a:gd name="T5" fmla="*/ 37 h 242"/>
                <a:gd name="T6" fmla="*/ 43 w 69"/>
                <a:gd name="T7" fmla="*/ 18 h 242"/>
                <a:gd name="T8" fmla="*/ 34 w 69"/>
                <a:gd name="T9" fmla="*/ 30 h 242"/>
                <a:gd name="T10" fmla="*/ 34 w 69"/>
                <a:gd name="T11" fmla="*/ 0 h 242"/>
                <a:gd name="T12" fmla="*/ 32 w 69"/>
                <a:gd name="T13" fmla="*/ 43 h 242"/>
                <a:gd name="T14" fmla="*/ 32 w 69"/>
                <a:gd name="T15" fmla="*/ 69 h 242"/>
                <a:gd name="T16" fmla="*/ 0 w 69"/>
                <a:gd name="T17" fmla="*/ 59 h 242"/>
                <a:gd name="T18" fmla="*/ 32 w 69"/>
                <a:gd name="T19" fmla="*/ 78 h 242"/>
                <a:gd name="T20" fmla="*/ 28 w 69"/>
                <a:gd name="T21" fmla="*/ 242 h 242"/>
                <a:gd name="T22" fmla="*/ 43 w 69"/>
                <a:gd name="T23" fmla="*/ 242 h 242"/>
                <a:gd name="T24" fmla="*/ 36 w 69"/>
                <a:gd name="T25" fmla="*/ 113 h 242"/>
                <a:gd name="T26" fmla="*/ 69 w 69"/>
                <a:gd name="T27" fmla="*/ 85 h 2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9" h="241">
                  <a:moveTo>
                    <a:pt x="69" y="85"/>
                  </a:moveTo>
                  <a:lnTo>
                    <a:pt x="36" y="106"/>
                  </a:lnTo>
                  <a:lnTo>
                    <a:pt x="34" y="37"/>
                  </a:lnTo>
                  <a:lnTo>
                    <a:pt x="43" y="18"/>
                  </a:lnTo>
                  <a:lnTo>
                    <a:pt x="34" y="30"/>
                  </a:lnTo>
                  <a:lnTo>
                    <a:pt x="34" y="0"/>
                  </a:lnTo>
                  <a:lnTo>
                    <a:pt x="32" y="43"/>
                  </a:lnTo>
                  <a:lnTo>
                    <a:pt x="32" y="69"/>
                  </a:lnTo>
                  <a:lnTo>
                    <a:pt x="0" y="59"/>
                  </a:lnTo>
                  <a:lnTo>
                    <a:pt x="32" y="78"/>
                  </a:lnTo>
                  <a:lnTo>
                    <a:pt x="28" y="242"/>
                  </a:lnTo>
                  <a:lnTo>
                    <a:pt x="43" y="242"/>
                  </a:lnTo>
                  <a:lnTo>
                    <a:pt x="36" y="113"/>
                  </a:lnTo>
                  <a:lnTo>
                    <a:pt x="69" y="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72" name="Group 69"/>
          <p:cNvGrpSpPr>
            <a:grpSpLocks noChangeAspect="1"/>
          </p:cNvGrpSpPr>
          <p:nvPr/>
        </p:nvGrpSpPr>
        <p:grpSpPr>
          <a:xfrm>
            <a:off x="10352882" y="3834232"/>
            <a:ext cx="1186094" cy="1325576"/>
            <a:chOff x="2641" y="820"/>
            <a:chExt cx="2398" cy="2680"/>
          </a:xfrm>
        </p:grpSpPr>
        <p:sp>
          <p:nvSpPr>
            <p:cNvPr id="73" name="AutoShape 68"/>
            <p:cNvSpPr>
              <a:spLocks noChangeAspect="1" noChangeArrowheads="1" noTextEdit="1"/>
            </p:cNvSpPr>
            <p:nvPr/>
          </p:nvSpPr>
          <p:spPr bwMode="auto">
            <a:xfrm>
              <a:off x="2641" y="820"/>
              <a:ext cx="2398" cy="2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4" name="Freeform 70"/>
            <p:cNvSpPr/>
            <p:nvPr/>
          </p:nvSpPr>
          <p:spPr bwMode="auto">
            <a:xfrm>
              <a:off x="2638" y="2136"/>
              <a:ext cx="556" cy="765"/>
            </a:xfrm>
            <a:custGeom>
              <a:gdLst>
                <a:gd name="T0" fmla="*/ 0 w 208"/>
                <a:gd name="T1" fmla="*/ 149 h 286"/>
                <a:gd name="T2" fmla="*/ 104 w 208"/>
                <a:gd name="T3" fmla="*/ 286 h 286"/>
                <a:gd name="T4" fmla="*/ 208 w 208"/>
                <a:gd name="T5" fmla="*/ 149 h 286"/>
                <a:gd name="T6" fmla="*/ 104 w 208"/>
                <a:gd name="T7" fmla="*/ 12 h 286"/>
                <a:gd name="T8" fmla="*/ 0 w 208"/>
                <a:gd name="T9" fmla="*/ 149 h 2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8" h="286">
                  <a:moveTo>
                    <a:pt x="0" y="149"/>
                  </a:moveTo>
                  <a:cubicBezTo>
                    <a:pt x="0" y="224"/>
                    <a:pt x="46" y="286"/>
                    <a:pt x="104" y="286"/>
                  </a:cubicBezTo>
                  <a:cubicBezTo>
                    <a:pt x="161" y="286"/>
                    <a:pt x="208" y="224"/>
                    <a:pt x="208" y="149"/>
                  </a:cubicBezTo>
                  <a:cubicBezTo>
                    <a:pt x="208" y="73"/>
                    <a:pt x="161" y="20"/>
                    <a:pt x="104" y="12"/>
                  </a:cubicBezTo>
                  <a:cubicBezTo>
                    <a:pt x="24" y="0"/>
                    <a:pt x="0" y="73"/>
                    <a:pt x="0" y="149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5" name="Freeform 71"/>
            <p:cNvSpPr/>
            <p:nvPr/>
          </p:nvSpPr>
          <p:spPr bwMode="auto">
            <a:xfrm>
              <a:off x="2772" y="2366"/>
              <a:ext cx="281" cy="810"/>
            </a:xfrm>
            <a:custGeom>
              <a:gdLst>
                <a:gd name="T0" fmla="*/ 0 w 281"/>
                <a:gd name="T1" fmla="*/ 281 h 810"/>
                <a:gd name="T2" fmla="*/ 128 w 281"/>
                <a:gd name="T3" fmla="*/ 353 h 810"/>
                <a:gd name="T4" fmla="*/ 139 w 281"/>
                <a:gd name="T5" fmla="*/ 123 h 810"/>
                <a:gd name="T6" fmla="*/ 110 w 281"/>
                <a:gd name="T7" fmla="*/ 56 h 810"/>
                <a:gd name="T8" fmla="*/ 139 w 281"/>
                <a:gd name="T9" fmla="*/ 99 h 810"/>
                <a:gd name="T10" fmla="*/ 144 w 281"/>
                <a:gd name="T11" fmla="*/ 0 h 810"/>
                <a:gd name="T12" fmla="*/ 150 w 281"/>
                <a:gd name="T13" fmla="*/ 144 h 810"/>
                <a:gd name="T14" fmla="*/ 150 w 281"/>
                <a:gd name="T15" fmla="*/ 144 h 810"/>
                <a:gd name="T16" fmla="*/ 152 w 281"/>
                <a:gd name="T17" fmla="*/ 230 h 810"/>
                <a:gd name="T18" fmla="*/ 281 w 281"/>
                <a:gd name="T19" fmla="*/ 193 h 810"/>
                <a:gd name="T20" fmla="*/ 152 w 281"/>
                <a:gd name="T21" fmla="*/ 259 h 810"/>
                <a:gd name="T22" fmla="*/ 168 w 281"/>
                <a:gd name="T23" fmla="*/ 810 h 810"/>
                <a:gd name="T24" fmla="*/ 110 w 281"/>
                <a:gd name="T25" fmla="*/ 810 h 810"/>
                <a:gd name="T26" fmla="*/ 128 w 281"/>
                <a:gd name="T27" fmla="*/ 377 h 810"/>
                <a:gd name="T28" fmla="*/ 0 w 281"/>
                <a:gd name="T29" fmla="*/ 281 h 8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81" h="810">
                  <a:moveTo>
                    <a:pt x="0" y="281"/>
                  </a:moveTo>
                  <a:lnTo>
                    <a:pt x="128" y="353"/>
                  </a:lnTo>
                  <a:lnTo>
                    <a:pt x="139" y="123"/>
                  </a:lnTo>
                  <a:lnTo>
                    <a:pt x="110" y="56"/>
                  </a:lnTo>
                  <a:lnTo>
                    <a:pt x="139" y="99"/>
                  </a:lnTo>
                  <a:lnTo>
                    <a:pt x="144" y="0"/>
                  </a:lnTo>
                  <a:lnTo>
                    <a:pt x="150" y="144"/>
                  </a:lnTo>
                  <a:lnTo>
                    <a:pt x="150" y="144"/>
                  </a:lnTo>
                  <a:lnTo>
                    <a:pt x="152" y="230"/>
                  </a:lnTo>
                  <a:lnTo>
                    <a:pt x="281" y="193"/>
                  </a:lnTo>
                  <a:lnTo>
                    <a:pt x="152" y="259"/>
                  </a:lnTo>
                  <a:lnTo>
                    <a:pt x="168" y="810"/>
                  </a:lnTo>
                  <a:lnTo>
                    <a:pt x="110" y="810"/>
                  </a:lnTo>
                  <a:lnTo>
                    <a:pt x="128" y="377"/>
                  </a:lnTo>
                  <a:lnTo>
                    <a:pt x="0" y="2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6" name="Freeform 72"/>
            <p:cNvSpPr/>
            <p:nvPr/>
          </p:nvSpPr>
          <p:spPr bwMode="auto">
            <a:xfrm>
              <a:off x="3253" y="751"/>
              <a:ext cx="1000" cy="1925"/>
            </a:xfrm>
            <a:custGeom>
              <a:gdLst>
                <a:gd name="T0" fmla="*/ 374 w 374"/>
                <a:gd name="T1" fmla="*/ 474 h 720"/>
                <a:gd name="T2" fmla="*/ 187 w 374"/>
                <a:gd name="T3" fmla="*/ 720 h 720"/>
                <a:gd name="T4" fmla="*/ 0 w 374"/>
                <a:gd name="T5" fmla="*/ 474 h 720"/>
                <a:gd name="T6" fmla="*/ 154 w 374"/>
                <a:gd name="T7" fmla="*/ 28 h 720"/>
                <a:gd name="T8" fmla="*/ 374 w 374"/>
                <a:gd name="T9" fmla="*/ 474 h 7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4" h="720">
                  <a:moveTo>
                    <a:pt x="374" y="474"/>
                  </a:moveTo>
                  <a:cubicBezTo>
                    <a:pt x="374" y="610"/>
                    <a:pt x="290" y="720"/>
                    <a:pt x="187" y="720"/>
                  </a:cubicBezTo>
                  <a:cubicBezTo>
                    <a:pt x="84" y="720"/>
                    <a:pt x="0" y="610"/>
                    <a:pt x="0" y="474"/>
                  </a:cubicBezTo>
                  <a:cubicBezTo>
                    <a:pt x="0" y="338"/>
                    <a:pt x="51" y="41"/>
                    <a:pt x="154" y="28"/>
                  </a:cubicBezTo>
                  <a:cubicBezTo>
                    <a:pt x="374" y="0"/>
                    <a:pt x="374" y="338"/>
                    <a:pt x="374" y="474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7" name="Freeform 73"/>
            <p:cNvSpPr/>
            <p:nvPr/>
          </p:nvSpPr>
          <p:spPr bwMode="auto">
            <a:xfrm>
              <a:off x="3510" y="1403"/>
              <a:ext cx="502" cy="1768"/>
            </a:xfrm>
            <a:custGeom>
              <a:gdLst>
                <a:gd name="T0" fmla="*/ 502 w 502"/>
                <a:gd name="T1" fmla="*/ 610 h 1768"/>
                <a:gd name="T2" fmla="*/ 270 w 502"/>
                <a:gd name="T3" fmla="*/ 770 h 1768"/>
                <a:gd name="T4" fmla="*/ 254 w 502"/>
                <a:gd name="T5" fmla="*/ 265 h 1768"/>
                <a:gd name="T6" fmla="*/ 305 w 502"/>
                <a:gd name="T7" fmla="*/ 120 h 1768"/>
                <a:gd name="T8" fmla="*/ 251 w 502"/>
                <a:gd name="T9" fmla="*/ 214 h 1768"/>
                <a:gd name="T10" fmla="*/ 243 w 502"/>
                <a:gd name="T11" fmla="*/ 0 h 1768"/>
                <a:gd name="T12" fmla="*/ 235 w 502"/>
                <a:gd name="T13" fmla="*/ 313 h 1768"/>
                <a:gd name="T14" fmla="*/ 230 w 502"/>
                <a:gd name="T15" fmla="*/ 500 h 1768"/>
                <a:gd name="T16" fmla="*/ 0 w 502"/>
                <a:gd name="T17" fmla="*/ 420 h 1768"/>
                <a:gd name="T18" fmla="*/ 230 w 502"/>
                <a:gd name="T19" fmla="*/ 567 h 1768"/>
                <a:gd name="T20" fmla="*/ 198 w 502"/>
                <a:gd name="T21" fmla="*/ 1768 h 1768"/>
                <a:gd name="T22" fmla="*/ 305 w 502"/>
                <a:gd name="T23" fmla="*/ 1768 h 1768"/>
                <a:gd name="T24" fmla="*/ 272 w 502"/>
                <a:gd name="T25" fmla="*/ 824 h 1768"/>
                <a:gd name="T26" fmla="*/ 502 w 502"/>
                <a:gd name="T27" fmla="*/ 610 h 17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02" h="1768">
                  <a:moveTo>
                    <a:pt x="502" y="610"/>
                  </a:moveTo>
                  <a:lnTo>
                    <a:pt x="270" y="770"/>
                  </a:lnTo>
                  <a:lnTo>
                    <a:pt x="254" y="265"/>
                  </a:lnTo>
                  <a:lnTo>
                    <a:pt x="305" y="120"/>
                  </a:lnTo>
                  <a:lnTo>
                    <a:pt x="251" y="214"/>
                  </a:lnTo>
                  <a:lnTo>
                    <a:pt x="243" y="0"/>
                  </a:lnTo>
                  <a:lnTo>
                    <a:pt x="235" y="313"/>
                  </a:lnTo>
                  <a:lnTo>
                    <a:pt x="230" y="500"/>
                  </a:lnTo>
                  <a:lnTo>
                    <a:pt x="0" y="420"/>
                  </a:lnTo>
                  <a:lnTo>
                    <a:pt x="230" y="567"/>
                  </a:lnTo>
                  <a:lnTo>
                    <a:pt x="198" y="1768"/>
                  </a:lnTo>
                  <a:lnTo>
                    <a:pt x="305" y="1768"/>
                  </a:lnTo>
                  <a:lnTo>
                    <a:pt x="272" y="824"/>
                  </a:lnTo>
                  <a:lnTo>
                    <a:pt x="502" y="6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8" name="Freeform 74"/>
            <p:cNvSpPr/>
            <p:nvPr/>
          </p:nvSpPr>
          <p:spPr bwMode="auto">
            <a:xfrm>
              <a:off x="4499" y="2179"/>
              <a:ext cx="543" cy="1051"/>
            </a:xfrm>
            <a:custGeom>
              <a:gdLst>
                <a:gd name="T0" fmla="*/ 0 w 203"/>
                <a:gd name="T1" fmla="*/ 258 h 393"/>
                <a:gd name="T2" fmla="*/ 101 w 203"/>
                <a:gd name="T3" fmla="*/ 393 h 393"/>
                <a:gd name="T4" fmla="*/ 203 w 203"/>
                <a:gd name="T5" fmla="*/ 258 h 393"/>
                <a:gd name="T6" fmla="*/ 120 w 203"/>
                <a:gd name="T7" fmla="*/ 15 h 393"/>
                <a:gd name="T8" fmla="*/ 0 w 203"/>
                <a:gd name="T9" fmla="*/ 258 h 3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" h="393">
                  <a:moveTo>
                    <a:pt x="0" y="258"/>
                  </a:moveTo>
                  <a:cubicBezTo>
                    <a:pt x="0" y="333"/>
                    <a:pt x="45" y="393"/>
                    <a:pt x="101" y="393"/>
                  </a:cubicBezTo>
                  <a:cubicBezTo>
                    <a:pt x="158" y="393"/>
                    <a:pt x="203" y="333"/>
                    <a:pt x="203" y="258"/>
                  </a:cubicBezTo>
                  <a:cubicBezTo>
                    <a:pt x="203" y="184"/>
                    <a:pt x="175" y="22"/>
                    <a:pt x="120" y="15"/>
                  </a:cubicBezTo>
                  <a:cubicBezTo>
                    <a:pt x="0" y="0"/>
                    <a:pt x="0" y="184"/>
                    <a:pt x="0" y="258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9" name="Freeform 75"/>
            <p:cNvSpPr/>
            <p:nvPr/>
          </p:nvSpPr>
          <p:spPr bwMode="auto">
            <a:xfrm>
              <a:off x="4627" y="2534"/>
              <a:ext cx="276" cy="966"/>
            </a:xfrm>
            <a:custGeom>
              <a:gdLst>
                <a:gd name="T0" fmla="*/ 0 w 276"/>
                <a:gd name="T1" fmla="*/ 332 h 966"/>
                <a:gd name="T2" fmla="*/ 129 w 276"/>
                <a:gd name="T3" fmla="*/ 420 h 966"/>
                <a:gd name="T4" fmla="*/ 139 w 276"/>
                <a:gd name="T5" fmla="*/ 145 h 966"/>
                <a:gd name="T6" fmla="*/ 110 w 276"/>
                <a:gd name="T7" fmla="*/ 67 h 966"/>
                <a:gd name="T8" fmla="*/ 139 w 276"/>
                <a:gd name="T9" fmla="*/ 115 h 966"/>
                <a:gd name="T10" fmla="*/ 142 w 276"/>
                <a:gd name="T11" fmla="*/ 0 h 966"/>
                <a:gd name="T12" fmla="*/ 147 w 276"/>
                <a:gd name="T13" fmla="*/ 172 h 966"/>
                <a:gd name="T14" fmla="*/ 147 w 276"/>
                <a:gd name="T15" fmla="*/ 172 h 966"/>
                <a:gd name="T16" fmla="*/ 150 w 276"/>
                <a:gd name="T17" fmla="*/ 273 h 966"/>
                <a:gd name="T18" fmla="*/ 276 w 276"/>
                <a:gd name="T19" fmla="*/ 230 h 966"/>
                <a:gd name="T20" fmla="*/ 150 w 276"/>
                <a:gd name="T21" fmla="*/ 311 h 966"/>
                <a:gd name="T22" fmla="*/ 169 w 276"/>
                <a:gd name="T23" fmla="*/ 966 h 966"/>
                <a:gd name="T24" fmla="*/ 110 w 276"/>
                <a:gd name="T25" fmla="*/ 966 h 966"/>
                <a:gd name="T26" fmla="*/ 129 w 276"/>
                <a:gd name="T27" fmla="*/ 450 h 966"/>
                <a:gd name="T28" fmla="*/ 0 w 276"/>
                <a:gd name="T29" fmla="*/ 332 h 9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76" h="964">
                  <a:moveTo>
                    <a:pt x="0" y="332"/>
                  </a:moveTo>
                  <a:lnTo>
                    <a:pt x="129" y="420"/>
                  </a:lnTo>
                  <a:lnTo>
                    <a:pt x="139" y="145"/>
                  </a:lnTo>
                  <a:lnTo>
                    <a:pt x="110" y="67"/>
                  </a:lnTo>
                  <a:lnTo>
                    <a:pt x="139" y="115"/>
                  </a:lnTo>
                  <a:lnTo>
                    <a:pt x="142" y="0"/>
                  </a:lnTo>
                  <a:lnTo>
                    <a:pt x="147" y="172"/>
                  </a:lnTo>
                  <a:lnTo>
                    <a:pt x="147" y="172"/>
                  </a:lnTo>
                  <a:lnTo>
                    <a:pt x="150" y="273"/>
                  </a:lnTo>
                  <a:lnTo>
                    <a:pt x="276" y="230"/>
                  </a:lnTo>
                  <a:lnTo>
                    <a:pt x="150" y="311"/>
                  </a:lnTo>
                  <a:lnTo>
                    <a:pt x="169" y="966"/>
                  </a:lnTo>
                  <a:lnTo>
                    <a:pt x="110" y="966"/>
                  </a:lnTo>
                  <a:lnTo>
                    <a:pt x="129" y="450"/>
                  </a:lnTo>
                  <a:lnTo>
                    <a:pt x="0" y="3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87" name="组合 86"/>
          <p:cNvGrpSpPr/>
          <p:nvPr/>
        </p:nvGrpSpPr>
        <p:grpSpPr>
          <a:xfrm>
            <a:off x="5458666" y="4006650"/>
            <a:ext cx="1186094" cy="1378150"/>
            <a:chOff x="5727700" y="2971800"/>
            <a:chExt cx="1617663" cy="1879600"/>
          </a:xfrm>
        </p:grpSpPr>
        <p:sp>
          <p:nvSpPr>
            <p:cNvPr id="82" name="AutoShape 77"/>
            <p:cNvSpPr>
              <a:spLocks noChangeAspect="1" noChangeArrowheads="1" noTextEdit="1"/>
            </p:cNvSpPr>
            <p:nvPr/>
          </p:nvSpPr>
          <p:spPr bwMode="auto">
            <a:xfrm>
              <a:off x="5727700" y="3009900"/>
              <a:ext cx="1617663" cy="1841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3" name="Freeform 79"/>
            <p:cNvSpPr/>
            <p:nvPr/>
          </p:nvSpPr>
          <p:spPr bwMode="auto">
            <a:xfrm>
              <a:off x="6607175" y="3490913"/>
              <a:ext cx="728663" cy="992188"/>
            </a:xfrm>
            <a:custGeom>
              <a:gdLst>
                <a:gd name="T0" fmla="*/ 0 w 77"/>
                <a:gd name="T1" fmla="*/ 54 h 105"/>
                <a:gd name="T2" fmla="*/ 39 w 77"/>
                <a:gd name="T3" fmla="*/ 105 h 105"/>
                <a:gd name="T4" fmla="*/ 77 w 77"/>
                <a:gd name="T5" fmla="*/ 54 h 105"/>
                <a:gd name="T6" fmla="*/ 39 w 77"/>
                <a:gd name="T7" fmla="*/ 4 h 105"/>
                <a:gd name="T8" fmla="*/ 0 w 77"/>
                <a:gd name="T9" fmla="*/ 54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" h="105">
                  <a:moveTo>
                    <a:pt x="0" y="54"/>
                  </a:moveTo>
                  <a:cubicBezTo>
                    <a:pt x="0" y="82"/>
                    <a:pt x="18" y="105"/>
                    <a:pt x="39" y="105"/>
                  </a:cubicBezTo>
                  <a:cubicBezTo>
                    <a:pt x="60" y="105"/>
                    <a:pt x="77" y="82"/>
                    <a:pt x="77" y="54"/>
                  </a:cubicBezTo>
                  <a:cubicBezTo>
                    <a:pt x="77" y="26"/>
                    <a:pt x="60" y="7"/>
                    <a:pt x="39" y="4"/>
                  </a:cubicBezTo>
                  <a:cubicBezTo>
                    <a:pt x="9" y="0"/>
                    <a:pt x="0" y="26"/>
                    <a:pt x="0" y="54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4" name="Freeform 80"/>
            <p:cNvSpPr/>
            <p:nvPr/>
          </p:nvSpPr>
          <p:spPr bwMode="auto">
            <a:xfrm>
              <a:off x="6786563" y="3784600"/>
              <a:ext cx="369888" cy="1057275"/>
            </a:xfrm>
            <a:custGeom>
              <a:gdLst>
                <a:gd name="T0" fmla="*/ 0 w 233"/>
                <a:gd name="T1" fmla="*/ 232 h 666"/>
                <a:gd name="T2" fmla="*/ 107 w 233"/>
                <a:gd name="T3" fmla="*/ 291 h 666"/>
                <a:gd name="T4" fmla="*/ 113 w 233"/>
                <a:gd name="T5" fmla="*/ 101 h 666"/>
                <a:gd name="T6" fmla="*/ 90 w 233"/>
                <a:gd name="T7" fmla="*/ 47 h 666"/>
                <a:gd name="T8" fmla="*/ 113 w 233"/>
                <a:gd name="T9" fmla="*/ 83 h 666"/>
                <a:gd name="T10" fmla="*/ 119 w 233"/>
                <a:gd name="T11" fmla="*/ 0 h 666"/>
                <a:gd name="T12" fmla="*/ 119 w 233"/>
                <a:gd name="T13" fmla="*/ 119 h 666"/>
                <a:gd name="T14" fmla="*/ 125 w 233"/>
                <a:gd name="T15" fmla="*/ 190 h 666"/>
                <a:gd name="T16" fmla="*/ 233 w 233"/>
                <a:gd name="T17" fmla="*/ 161 h 666"/>
                <a:gd name="T18" fmla="*/ 125 w 233"/>
                <a:gd name="T19" fmla="*/ 214 h 666"/>
                <a:gd name="T20" fmla="*/ 137 w 233"/>
                <a:gd name="T21" fmla="*/ 666 h 666"/>
                <a:gd name="T22" fmla="*/ 90 w 233"/>
                <a:gd name="T23" fmla="*/ 666 h 666"/>
                <a:gd name="T24" fmla="*/ 107 w 233"/>
                <a:gd name="T25" fmla="*/ 309 h 666"/>
                <a:gd name="T26" fmla="*/ 0 w 233"/>
                <a:gd name="T27" fmla="*/ 232 h 6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33" h="666">
                  <a:moveTo>
                    <a:pt x="0" y="232"/>
                  </a:moveTo>
                  <a:lnTo>
                    <a:pt x="107" y="291"/>
                  </a:lnTo>
                  <a:lnTo>
                    <a:pt x="113" y="101"/>
                  </a:lnTo>
                  <a:lnTo>
                    <a:pt x="90" y="47"/>
                  </a:lnTo>
                  <a:lnTo>
                    <a:pt x="113" y="83"/>
                  </a:lnTo>
                  <a:lnTo>
                    <a:pt x="119" y="0"/>
                  </a:lnTo>
                  <a:lnTo>
                    <a:pt x="119" y="119"/>
                  </a:lnTo>
                  <a:lnTo>
                    <a:pt x="125" y="190"/>
                  </a:lnTo>
                  <a:lnTo>
                    <a:pt x="233" y="161"/>
                  </a:lnTo>
                  <a:lnTo>
                    <a:pt x="125" y="214"/>
                  </a:lnTo>
                  <a:lnTo>
                    <a:pt x="137" y="666"/>
                  </a:lnTo>
                  <a:lnTo>
                    <a:pt x="90" y="666"/>
                  </a:lnTo>
                  <a:lnTo>
                    <a:pt x="107" y="309"/>
                  </a:lnTo>
                  <a:lnTo>
                    <a:pt x="0" y="2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5" name="Freeform 81"/>
            <p:cNvSpPr/>
            <p:nvPr/>
          </p:nvSpPr>
          <p:spPr bwMode="auto">
            <a:xfrm>
              <a:off x="5737225" y="2971800"/>
              <a:ext cx="746125" cy="1427163"/>
            </a:xfrm>
            <a:custGeom>
              <a:gdLst>
                <a:gd name="T0" fmla="*/ 0 w 79"/>
                <a:gd name="T1" fmla="*/ 99 h 151"/>
                <a:gd name="T2" fmla="*/ 40 w 79"/>
                <a:gd name="T3" fmla="*/ 151 h 151"/>
                <a:gd name="T4" fmla="*/ 79 w 79"/>
                <a:gd name="T5" fmla="*/ 99 h 151"/>
                <a:gd name="T6" fmla="*/ 47 w 79"/>
                <a:gd name="T7" fmla="*/ 6 h 151"/>
                <a:gd name="T8" fmla="*/ 0 w 79"/>
                <a:gd name="T9" fmla="*/ 99 h 1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" h="151">
                  <a:moveTo>
                    <a:pt x="0" y="99"/>
                  </a:moveTo>
                  <a:cubicBezTo>
                    <a:pt x="0" y="128"/>
                    <a:pt x="18" y="151"/>
                    <a:pt x="40" y="151"/>
                  </a:cubicBezTo>
                  <a:cubicBezTo>
                    <a:pt x="61" y="151"/>
                    <a:pt x="79" y="128"/>
                    <a:pt x="79" y="99"/>
                  </a:cubicBezTo>
                  <a:cubicBezTo>
                    <a:pt x="79" y="71"/>
                    <a:pt x="68" y="8"/>
                    <a:pt x="47" y="6"/>
                  </a:cubicBezTo>
                  <a:cubicBezTo>
                    <a:pt x="0" y="0"/>
                    <a:pt x="0" y="71"/>
                    <a:pt x="0" y="99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6" name="Freeform 82"/>
            <p:cNvSpPr/>
            <p:nvPr/>
          </p:nvSpPr>
          <p:spPr bwMode="auto">
            <a:xfrm>
              <a:off x="5916613" y="3454400"/>
              <a:ext cx="377825" cy="1312863"/>
            </a:xfrm>
            <a:custGeom>
              <a:gdLst>
                <a:gd name="T0" fmla="*/ 0 w 238"/>
                <a:gd name="T1" fmla="*/ 285 h 827"/>
                <a:gd name="T2" fmla="*/ 113 w 238"/>
                <a:gd name="T3" fmla="*/ 357 h 827"/>
                <a:gd name="T4" fmla="*/ 119 w 238"/>
                <a:gd name="T5" fmla="*/ 125 h 827"/>
                <a:gd name="T6" fmla="*/ 95 w 238"/>
                <a:gd name="T7" fmla="*/ 53 h 827"/>
                <a:gd name="T8" fmla="*/ 119 w 238"/>
                <a:gd name="T9" fmla="*/ 101 h 827"/>
                <a:gd name="T10" fmla="*/ 125 w 238"/>
                <a:gd name="T11" fmla="*/ 0 h 827"/>
                <a:gd name="T12" fmla="*/ 125 w 238"/>
                <a:gd name="T13" fmla="*/ 148 h 827"/>
                <a:gd name="T14" fmla="*/ 125 w 238"/>
                <a:gd name="T15" fmla="*/ 148 h 827"/>
                <a:gd name="T16" fmla="*/ 131 w 238"/>
                <a:gd name="T17" fmla="*/ 232 h 827"/>
                <a:gd name="T18" fmla="*/ 238 w 238"/>
                <a:gd name="T19" fmla="*/ 196 h 827"/>
                <a:gd name="T20" fmla="*/ 131 w 238"/>
                <a:gd name="T21" fmla="*/ 261 h 827"/>
                <a:gd name="T22" fmla="*/ 143 w 238"/>
                <a:gd name="T23" fmla="*/ 827 h 827"/>
                <a:gd name="T24" fmla="*/ 95 w 238"/>
                <a:gd name="T25" fmla="*/ 827 h 827"/>
                <a:gd name="T26" fmla="*/ 113 w 238"/>
                <a:gd name="T27" fmla="*/ 380 h 827"/>
                <a:gd name="T28" fmla="*/ 0 w 238"/>
                <a:gd name="T29" fmla="*/ 285 h 8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8" h="825">
                  <a:moveTo>
                    <a:pt x="0" y="285"/>
                  </a:moveTo>
                  <a:lnTo>
                    <a:pt x="113" y="357"/>
                  </a:lnTo>
                  <a:lnTo>
                    <a:pt x="119" y="125"/>
                  </a:lnTo>
                  <a:lnTo>
                    <a:pt x="95" y="53"/>
                  </a:lnTo>
                  <a:lnTo>
                    <a:pt x="119" y="101"/>
                  </a:lnTo>
                  <a:lnTo>
                    <a:pt x="125" y="0"/>
                  </a:lnTo>
                  <a:lnTo>
                    <a:pt x="125" y="148"/>
                  </a:lnTo>
                  <a:lnTo>
                    <a:pt x="125" y="148"/>
                  </a:lnTo>
                  <a:lnTo>
                    <a:pt x="131" y="232"/>
                  </a:lnTo>
                  <a:lnTo>
                    <a:pt x="238" y="196"/>
                  </a:lnTo>
                  <a:lnTo>
                    <a:pt x="131" y="261"/>
                  </a:lnTo>
                  <a:lnTo>
                    <a:pt x="143" y="827"/>
                  </a:lnTo>
                  <a:lnTo>
                    <a:pt x="95" y="827"/>
                  </a:lnTo>
                  <a:lnTo>
                    <a:pt x="113" y="380"/>
                  </a:lnTo>
                  <a:lnTo>
                    <a:pt x="0" y="2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91" name="Freeform 86"/>
          <p:cNvSpPr/>
          <p:nvPr/>
        </p:nvSpPr>
        <p:spPr bwMode="auto">
          <a:xfrm>
            <a:off x="10643176" y="514867"/>
            <a:ext cx="1216025" cy="788018"/>
          </a:xfrm>
          <a:custGeom>
            <a:gdLst>
              <a:gd name="T0" fmla="*/ 1598 w 1842"/>
              <a:gd name="T1" fmla="*/ 335 h 1192"/>
              <a:gd name="T2" fmla="*/ 1146 w 1842"/>
              <a:gd name="T3" fmla="*/ 448 h 1192"/>
              <a:gd name="T4" fmla="*/ 702 w 1842"/>
              <a:gd name="T5" fmla="*/ 3 h 1192"/>
              <a:gd name="T6" fmla="*/ 439 w 1842"/>
              <a:gd name="T7" fmla="*/ 392 h 1192"/>
              <a:gd name="T8" fmla="*/ 134 w 1842"/>
              <a:gd name="T9" fmla="*/ 436 h 1192"/>
              <a:gd name="T10" fmla="*/ 19 w 1842"/>
              <a:gd name="T11" fmla="*/ 787 h 1192"/>
              <a:gd name="T12" fmla="*/ 370 w 1842"/>
              <a:gd name="T13" fmla="*/ 1110 h 1192"/>
              <a:gd name="T14" fmla="*/ 1255 w 1842"/>
              <a:gd name="T15" fmla="*/ 1152 h 1192"/>
              <a:gd name="T16" fmla="*/ 1787 w 1842"/>
              <a:gd name="T17" fmla="*/ 911 h 1192"/>
              <a:gd name="T18" fmla="*/ 1598 w 1842"/>
              <a:gd name="T19" fmla="*/ 335 h 11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842" h="1192">
                <a:moveTo>
                  <a:pt x="1598" y="335"/>
                </a:moveTo>
                <a:cubicBezTo>
                  <a:pt x="1437" y="225"/>
                  <a:pt x="1263" y="300"/>
                  <a:pt x="1146" y="448"/>
                </a:cubicBezTo>
                <a:cubicBezTo>
                  <a:pt x="1053" y="210"/>
                  <a:pt x="903" y="0"/>
                  <a:pt x="702" y="3"/>
                </a:cubicBezTo>
                <a:cubicBezTo>
                  <a:pt x="546" y="5"/>
                  <a:pt x="428" y="183"/>
                  <a:pt x="439" y="392"/>
                </a:cubicBezTo>
                <a:cubicBezTo>
                  <a:pt x="333" y="367"/>
                  <a:pt x="222" y="359"/>
                  <a:pt x="134" y="436"/>
                </a:cubicBezTo>
                <a:cubicBezTo>
                  <a:pt x="54" y="506"/>
                  <a:pt x="0" y="645"/>
                  <a:pt x="19" y="787"/>
                </a:cubicBezTo>
                <a:cubicBezTo>
                  <a:pt x="48" y="1001"/>
                  <a:pt x="208" y="1088"/>
                  <a:pt x="370" y="1110"/>
                </a:cubicBezTo>
                <a:cubicBezTo>
                  <a:pt x="393" y="1113"/>
                  <a:pt x="963" y="1149"/>
                  <a:pt x="1255" y="1152"/>
                </a:cubicBezTo>
                <a:cubicBezTo>
                  <a:pt x="1436" y="1153"/>
                  <a:pt x="1711" y="1192"/>
                  <a:pt x="1787" y="911"/>
                </a:cubicBezTo>
                <a:cubicBezTo>
                  <a:pt x="1842" y="705"/>
                  <a:pt x="1745" y="437"/>
                  <a:pt x="1598" y="335"/>
                </a:cubicBezTo>
              </a:path>
            </a:pathLst>
          </a:custGeom>
          <a:solidFill>
            <a:srgbClr val="FDFC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5" name="Freeform 90"/>
          <p:cNvSpPr/>
          <p:nvPr/>
        </p:nvSpPr>
        <p:spPr bwMode="auto">
          <a:xfrm>
            <a:off x="586863" y="1151046"/>
            <a:ext cx="1442476" cy="644308"/>
          </a:xfrm>
          <a:custGeom>
            <a:gdLst>
              <a:gd name="T0" fmla="*/ 1540 w 1759"/>
              <a:gd name="T1" fmla="*/ 204 h 784"/>
              <a:gd name="T2" fmla="*/ 1104 w 1759"/>
              <a:gd name="T3" fmla="*/ 297 h 784"/>
              <a:gd name="T4" fmla="*/ 695 w 1759"/>
              <a:gd name="T5" fmla="*/ 10 h 784"/>
              <a:gd name="T6" fmla="*/ 429 w 1759"/>
              <a:gd name="T7" fmla="*/ 284 h 784"/>
              <a:gd name="T8" fmla="*/ 136 w 1759"/>
              <a:gd name="T9" fmla="*/ 325 h 784"/>
              <a:gd name="T10" fmla="*/ 13 w 1759"/>
              <a:gd name="T11" fmla="*/ 569 h 784"/>
              <a:gd name="T12" fmla="*/ 337 w 1759"/>
              <a:gd name="T13" fmla="*/ 777 h 784"/>
              <a:gd name="T14" fmla="*/ 1182 w 1759"/>
              <a:gd name="T15" fmla="*/ 773 h 784"/>
              <a:gd name="T16" fmla="*/ 1699 w 1759"/>
              <a:gd name="T17" fmla="*/ 590 h 784"/>
              <a:gd name="T18" fmla="*/ 1540 w 1759"/>
              <a:gd name="T19" fmla="*/ 204 h 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759" h="784">
                <a:moveTo>
                  <a:pt x="1540" y="204"/>
                </a:moveTo>
                <a:cubicBezTo>
                  <a:pt x="1390" y="135"/>
                  <a:pt x="1221" y="192"/>
                  <a:pt x="1104" y="297"/>
                </a:cubicBezTo>
                <a:cubicBezTo>
                  <a:pt x="1023" y="138"/>
                  <a:pt x="887" y="0"/>
                  <a:pt x="695" y="10"/>
                </a:cubicBezTo>
                <a:cubicBezTo>
                  <a:pt x="545" y="17"/>
                  <a:pt x="426" y="142"/>
                  <a:pt x="429" y="284"/>
                </a:cubicBezTo>
                <a:cubicBezTo>
                  <a:pt x="329" y="271"/>
                  <a:pt x="223" y="270"/>
                  <a:pt x="136" y="325"/>
                </a:cubicBezTo>
                <a:cubicBezTo>
                  <a:pt x="57" y="376"/>
                  <a:pt x="0" y="473"/>
                  <a:pt x="13" y="569"/>
                </a:cubicBezTo>
                <a:cubicBezTo>
                  <a:pt x="33" y="714"/>
                  <a:pt x="183" y="768"/>
                  <a:pt x="337" y="777"/>
                </a:cubicBezTo>
                <a:cubicBezTo>
                  <a:pt x="339" y="780"/>
                  <a:pt x="903" y="782"/>
                  <a:pt x="1182" y="773"/>
                </a:cubicBezTo>
                <a:cubicBezTo>
                  <a:pt x="1355" y="768"/>
                  <a:pt x="1617" y="784"/>
                  <a:pt x="1699" y="590"/>
                </a:cubicBezTo>
                <a:cubicBezTo>
                  <a:pt x="1759" y="447"/>
                  <a:pt x="1677" y="268"/>
                  <a:pt x="1540" y="204"/>
                </a:cubicBezTo>
              </a:path>
            </a:pathLst>
          </a:custGeom>
          <a:solidFill>
            <a:srgbClr val="FDFC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107" name="组合 106"/>
          <p:cNvGrpSpPr/>
          <p:nvPr/>
        </p:nvGrpSpPr>
        <p:grpSpPr>
          <a:xfrm>
            <a:off x="2200225" y="2912783"/>
            <a:ext cx="7791550" cy="3538447"/>
            <a:chOff x="2318969" y="2912783"/>
            <a:chExt cx="7791550" cy="3538447"/>
          </a:xfrm>
        </p:grpSpPr>
        <p:pic>
          <p:nvPicPr>
            <p:cNvPr id="98" name="图片 9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318969" y="2912783"/>
              <a:ext cx="2882133" cy="3538447"/>
            </a:xfrm>
            <a:prstGeom prst="rect">
              <a:avLst/>
            </a:prstGeom>
          </p:spPr>
        </p:pic>
        <p:pic>
          <p:nvPicPr>
            <p:cNvPr id="99" name="图片 9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228386" y="2990629"/>
              <a:ext cx="2882133" cy="3246347"/>
            </a:xfrm>
            <a:prstGeom prst="rect">
              <a:avLst/>
            </a:prstGeom>
          </p:spPr>
        </p:pic>
      </p:grpSp>
      <p:grpSp>
        <p:nvGrpSpPr>
          <p:cNvPr id="106" name="组合 105"/>
          <p:cNvGrpSpPr/>
          <p:nvPr/>
        </p:nvGrpSpPr>
        <p:grpSpPr>
          <a:xfrm>
            <a:off x="2592079" y="828484"/>
            <a:ext cx="7007843" cy="1174841"/>
            <a:chOff x="2929710" y="828484"/>
            <a:chExt cx="7007843" cy="1174841"/>
          </a:xfrm>
        </p:grpSpPr>
        <p:sp>
          <p:nvSpPr>
            <p:cNvPr id="100" name="椭圆 99"/>
            <p:cNvSpPr/>
            <p:nvPr/>
          </p:nvSpPr>
          <p:spPr>
            <a:xfrm>
              <a:off x="2929710" y="828484"/>
              <a:ext cx="1174841" cy="1174841"/>
            </a:xfrm>
            <a:prstGeom prst="ellipse">
              <a:avLst/>
            </a:prstGeom>
            <a:solidFill>
              <a:srgbClr val="CB664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6000">
                  <a:latin typeface="江城圆体 600W" panose="020b0800000000000000" charset="-122"/>
                  <a:ea typeface="江城圆体 600W" panose="020b0800000000000000" charset="-122"/>
                  <a:cs typeface="江城圆体 600W" panose="020b0800000000000000" charset="-122"/>
                  <a:sym typeface="+mn-lt"/>
                </a:rPr>
                <a:t>学</a:t>
              </a:r>
            </a:p>
          </p:txBody>
        </p:sp>
        <p:sp>
          <p:nvSpPr>
            <p:cNvPr id="101" name="椭圆 100"/>
            <p:cNvSpPr/>
            <p:nvPr/>
          </p:nvSpPr>
          <p:spPr>
            <a:xfrm>
              <a:off x="4096310" y="828484"/>
              <a:ext cx="1174841" cy="1174841"/>
            </a:xfrm>
            <a:prstGeom prst="ellipse">
              <a:avLst/>
            </a:prstGeom>
            <a:solidFill>
              <a:srgbClr val="CB664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6000">
                  <a:latin typeface="江城圆体 600W" panose="020b0800000000000000" charset="-122"/>
                  <a:ea typeface="江城圆体 600W" panose="020b0800000000000000" charset="-122"/>
                  <a:cs typeface="江城圆体 600W" panose="020b0800000000000000" charset="-122"/>
                  <a:sym typeface="+mn-lt"/>
                </a:rPr>
                <a:t>雷</a:t>
              </a:r>
            </a:p>
          </p:txBody>
        </p:sp>
        <p:sp>
          <p:nvSpPr>
            <p:cNvPr id="102" name="椭圆 101"/>
            <p:cNvSpPr/>
            <p:nvPr/>
          </p:nvSpPr>
          <p:spPr>
            <a:xfrm>
              <a:off x="5262910" y="828484"/>
              <a:ext cx="1174841" cy="1174841"/>
            </a:xfrm>
            <a:prstGeom prst="ellipse">
              <a:avLst/>
            </a:prstGeom>
            <a:solidFill>
              <a:srgbClr val="CB664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6000">
                  <a:latin typeface="江城圆体 600W" panose="020b0800000000000000" charset="-122"/>
                  <a:ea typeface="江城圆体 600W" panose="020b0800000000000000" charset="-122"/>
                  <a:cs typeface="江城圆体 600W" panose="020b0800000000000000" charset="-122"/>
                  <a:sym typeface="+mn-lt"/>
                </a:rPr>
                <a:t>峰</a:t>
              </a:r>
            </a:p>
          </p:txBody>
        </p:sp>
        <p:sp>
          <p:nvSpPr>
            <p:cNvPr id="103" name="椭圆 102"/>
            <p:cNvSpPr/>
            <p:nvPr/>
          </p:nvSpPr>
          <p:spPr>
            <a:xfrm>
              <a:off x="6429510" y="828484"/>
              <a:ext cx="1174841" cy="1174841"/>
            </a:xfrm>
            <a:prstGeom prst="ellipse">
              <a:avLst/>
            </a:prstGeom>
            <a:solidFill>
              <a:srgbClr val="CB664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6000">
                  <a:latin typeface="江城圆体 600W" panose="020b0800000000000000" charset="-122"/>
                  <a:ea typeface="江城圆体 600W" panose="020b0800000000000000" charset="-122"/>
                  <a:cs typeface="江城圆体 600W" panose="020b0800000000000000" charset="-122"/>
                  <a:sym typeface="+mn-lt"/>
                </a:rPr>
                <a:t>好</a:t>
              </a:r>
            </a:p>
          </p:txBody>
        </p:sp>
        <p:sp>
          <p:nvSpPr>
            <p:cNvPr id="104" name="椭圆 103"/>
            <p:cNvSpPr/>
            <p:nvPr/>
          </p:nvSpPr>
          <p:spPr>
            <a:xfrm>
              <a:off x="7596110" y="828484"/>
              <a:ext cx="1174841" cy="1174841"/>
            </a:xfrm>
            <a:prstGeom prst="ellipse">
              <a:avLst/>
            </a:prstGeom>
            <a:solidFill>
              <a:srgbClr val="CB664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6000">
                  <a:latin typeface="江城圆体 600W" panose="020b0800000000000000" charset="-122"/>
                  <a:ea typeface="江城圆体 600W" panose="020b0800000000000000" charset="-122"/>
                  <a:cs typeface="江城圆体 600W" panose="020b0800000000000000" charset="-122"/>
                  <a:sym typeface="+mn-lt"/>
                </a:rPr>
                <a:t>榜</a:t>
              </a:r>
            </a:p>
          </p:txBody>
        </p:sp>
        <p:sp>
          <p:nvSpPr>
            <p:cNvPr id="105" name="椭圆 104"/>
            <p:cNvSpPr/>
            <p:nvPr/>
          </p:nvSpPr>
          <p:spPr>
            <a:xfrm>
              <a:off x="8762712" y="828484"/>
              <a:ext cx="1174841" cy="1174841"/>
            </a:xfrm>
            <a:prstGeom prst="ellipse">
              <a:avLst/>
            </a:prstGeom>
            <a:solidFill>
              <a:srgbClr val="CB664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6000">
                  <a:latin typeface="江城圆体 600W" panose="020b0800000000000000" charset="-122"/>
                  <a:ea typeface="江城圆体 600W" panose="020b0800000000000000" charset="-122"/>
                  <a:cs typeface="江城圆体 600W" panose="020b0800000000000000" charset="-122"/>
                  <a:sym typeface="+mn-lt"/>
                </a:rPr>
                <a:t>样</a:t>
              </a:r>
            </a:p>
          </p:txBody>
        </p:sp>
      </p:grpSp>
      <p:sp>
        <p:nvSpPr>
          <p:cNvPr id="108" name="矩形 107"/>
          <p:cNvSpPr/>
          <p:nvPr/>
        </p:nvSpPr>
        <p:spPr>
          <a:xfrm>
            <a:off x="2222500" y="2046510"/>
            <a:ext cx="7747000" cy="3683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b="1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中/小/学/生/主/题/教/</a:t>
            </a:r>
            <a:r>
              <a:rPr lang="zh-CN" altLang="en-US" b="1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育</a:t>
            </a:r>
          </a:p>
        </p:txBody>
      </p:sp>
      <p:sp>
        <p:nvSpPr>
          <p:cNvPr id="109" name="矩形 108"/>
          <p:cNvSpPr/>
          <p:nvPr/>
        </p:nvSpPr>
        <p:spPr>
          <a:xfrm>
            <a:off x="1524000" y="2327193"/>
            <a:ext cx="914400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Add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Words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Here，according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Need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Draw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The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Text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Box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Size</a:t>
            </a:r>
            <a:r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.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Add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Words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Here，according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Text</a:t>
            </a:r>
            <a:r>
              <a:rPr lang="en-US" altLang="zh-CN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en-US" altLang="zh-CN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.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Add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Words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HereAdd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Words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Here，according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Need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Draw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The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Text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Box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Siz</a:t>
            </a:r>
            <a:r>
              <a:rPr lang="zh-CN" altLang="en-US" sz="12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e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Regular" panose="020b0500000000000000" charset="-122"/>
              <a:cs typeface="+mn-ea"/>
              <a:sym typeface="+mn-lt"/>
            </a:endParaRPr>
          </a:p>
        </p:txBody>
      </p:sp>
      <p:sp>
        <p:nvSpPr>
          <p:cNvPr id="110" name="矩形: 圆角 21"/>
          <p:cNvSpPr/>
          <p:nvPr/>
        </p:nvSpPr>
        <p:spPr>
          <a:xfrm>
            <a:off x="5287098" y="3143815"/>
            <a:ext cx="1617804" cy="427985"/>
          </a:xfrm>
          <a:prstGeom prst="roundRect">
            <a:avLst>
              <a:gd name="adj" fmla="val 50000"/>
            </a:avLst>
          </a:prstGeom>
          <a:solidFill>
            <a:srgbClr val="35A595"/>
          </a:solidFill>
          <a:ln w="28575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51435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400">
                <a:solidFill>
                  <a:prstClr val="white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汇报人：某某某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思源黑体 Regular" panose="020b0500000000000000" charset="-122"/>
              <a:ea typeface="思源黑体 Regular" panose="020b0500000000000000" charset="-122"/>
              <a:cs typeface="思源黑体 Regular" panose="020b0500000000000000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图片 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5678488"/>
          </a:xfrm>
          <a:prstGeom prst="rect">
            <a:avLst/>
          </a:prstGeom>
        </p:spPr>
      </p:pic>
      <p:pic>
        <p:nvPicPr>
          <p:cNvPr id="63" name="图片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851400"/>
            <a:ext cx="12192000" cy="2006600"/>
          </a:xfrm>
          <a:prstGeom prst="rect">
            <a:avLst/>
          </a:prstGeom>
        </p:spPr>
      </p:pic>
      <p:grpSp>
        <p:nvGrpSpPr>
          <p:cNvPr id="65" name="Group 62"/>
          <p:cNvGrpSpPr>
            <a:grpSpLocks noChangeAspect="1"/>
          </p:cNvGrpSpPr>
          <p:nvPr/>
        </p:nvGrpSpPr>
        <p:grpSpPr>
          <a:xfrm>
            <a:off x="541415" y="3865041"/>
            <a:ext cx="942975" cy="1651000"/>
            <a:chOff x="1598" y="1456"/>
            <a:chExt cx="594" cy="1040"/>
          </a:xfrm>
        </p:grpSpPr>
        <p:sp>
          <p:nvSpPr>
            <p:cNvPr id="66" name="AutoShape 61"/>
            <p:cNvSpPr>
              <a:spLocks noChangeAspect="1" noChangeArrowheads="1" noTextEdit="1"/>
            </p:cNvSpPr>
            <p:nvPr/>
          </p:nvSpPr>
          <p:spPr bwMode="auto">
            <a:xfrm>
              <a:off x="1598" y="1456"/>
              <a:ext cx="594" cy="10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7" name="Freeform 63"/>
            <p:cNvSpPr/>
            <p:nvPr/>
          </p:nvSpPr>
          <p:spPr bwMode="auto">
            <a:xfrm>
              <a:off x="1639" y="1603"/>
              <a:ext cx="402" cy="547"/>
            </a:xfrm>
            <a:custGeom>
              <a:gdLst>
                <a:gd name="T0" fmla="*/ 186 w 186"/>
                <a:gd name="T1" fmla="*/ 132 h 253"/>
                <a:gd name="T2" fmla="*/ 93 w 186"/>
                <a:gd name="T3" fmla="*/ 253 h 253"/>
                <a:gd name="T4" fmla="*/ 0 w 186"/>
                <a:gd name="T5" fmla="*/ 132 h 253"/>
                <a:gd name="T6" fmla="*/ 93 w 186"/>
                <a:gd name="T7" fmla="*/ 10 h 253"/>
                <a:gd name="T8" fmla="*/ 186 w 186"/>
                <a:gd name="T9" fmla="*/ 132 h 2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6" h="253">
                  <a:moveTo>
                    <a:pt x="186" y="132"/>
                  </a:moveTo>
                  <a:cubicBezTo>
                    <a:pt x="186" y="199"/>
                    <a:pt x="144" y="253"/>
                    <a:pt x="93" y="253"/>
                  </a:cubicBezTo>
                  <a:cubicBezTo>
                    <a:pt x="42" y="253"/>
                    <a:pt x="0" y="199"/>
                    <a:pt x="0" y="132"/>
                  </a:cubicBezTo>
                  <a:cubicBezTo>
                    <a:pt x="0" y="64"/>
                    <a:pt x="42" y="17"/>
                    <a:pt x="93" y="10"/>
                  </a:cubicBezTo>
                  <a:cubicBezTo>
                    <a:pt x="164" y="0"/>
                    <a:pt x="186" y="64"/>
                    <a:pt x="186" y="132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8" name="Freeform 64"/>
            <p:cNvSpPr/>
            <p:nvPr/>
          </p:nvSpPr>
          <p:spPr bwMode="auto">
            <a:xfrm>
              <a:off x="1743" y="1767"/>
              <a:ext cx="201" cy="582"/>
            </a:xfrm>
            <a:custGeom>
              <a:gdLst>
                <a:gd name="T0" fmla="*/ 201 w 201"/>
                <a:gd name="T1" fmla="*/ 201 h 582"/>
                <a:gd name="T2" fmla="*/ 108 w 201"/>
                <a:gd name="T3" fmla="*/ 253 h 582"/>
                <a:gd name="T4" fmla="*/ 101 w 201"/>
                <a:gd name="T5" fmla="*/ 89 h 582"/>
                <a:gd name="T6" fmla="*/ 121 w 201"/>
                <a:gd name="T7" fmla="*/ 41 h 582"/>
                <a:gd name="T8" fmla="*/ 99 w 201"/>
                <a:gd name="T9" fmla="*/ 71 h 582"/>
                <a:gd name="T10" fmla="*/ 97 w 201"/>
                <a:gd name="T11" fmla="*/ 0 h 582"/>
                <a:gd name="T12" fmla="*/ 93 w 201"/>
                <a:gd name="T13" fmla="*/ 104 h 582"/>
                <a:gd name="T14" fmla="*/ 93 w 201"/>
                <a:gd name="T15" fmla="*/ 164 h 582"/>
                <a:gd name="T16" fmla="*/ 0 w 201"/>
                <a:gd name="T17" fmla="*/ 138 h 582"/>
                <a:gd name="T18" fmla="*/ 90 w 201"/>
                <a:gd name="T19" fmla="*/ 188 h 582"/>
                <a:gd name="T20" fmla="*/ 78 w 201"/>
                <a:gd name="T21" fmla="*/ 582 h 582"/>
                <a:gd name="T22" fmla="*/ 121 w 201"/>
                <a:gd name="T23" fmla="*/ 582 h 582"/>
                <a:gd name="T24" fmla="*/ 108 w 201"/>
                <a:gd name="T25" fmla="*/ 270 h 582"/>
                <a:gd name="T26" fmla="*/ 201 w 201"/>
                <a:gd name="T27" fmla="*/ 201 h 5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01" h="582">
                  <a:moveTo>
                    <a:pt x="201" y="201"/>
                  </a:moveTo>
                  <a:lnTo>
                    <a:pt x="108" y="253"/>
                  </a:lnTo>
                  <a:lnTo>
                    <a:pt x="101" y="89"/>
                  </a:lnTo>
                  <a:lnTo>
                    <a:pt x="121" y="41"/>
                  </a:lnTo>
                  <a:lnTo>
                    <a:pt x="99" y="71"/>
                  </a:lnTo>
                  <a:lnTo>
                    <a:pt x="97" y="0"/>
                  </a:lnTo>
                  <a:lnTo>
                    <a:pt x="93" y="104"/>
                  </a:lnTo>
                  <a:lnTo>
                    <a:pt x="93" y="164"/>
                  </a:lnTo>
                  <a:lnTo>
                    <a:pt x="0" y="138"/>
                  </a:lnTo>
                  <a:lnTo>
                    <a:pt x="90" y="188"/>
                  </a:lnTo>
                  <a:lnTo>
                    <a:pt x="78" y="582"/>
                  </a:lnTo>
                  <a:lnTo>
                    <a:pt x="121" y="582"/>
                  </a:lnTo>
                  <a:lnTo>
                    <a:pt x="108" y="270"/>
                  </a:lnTo>
                  <a:lnTo>
                    <a:pt x="201" y="2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9" name="Freeform 65"/>
            <p:cNvSpPr/>
            <p:nvPr/>
          </p:nvSpPr>
          <p:spPr bwMode="auto">
            <a:xfrm>
              <a:off x="1950" y="2016"/>
              <a:ext cx="136" cy="261"/>
            </a:xfrm>
            <a:custGeom>
              <a:gdLst>
                <a:gd name="T0" fmla="*/ 63 w 63"/>
                <a:gd name="T1" fmla="*/ 80 h 121"/>
                <a:gd name="T2" fmla="*/ 32 w 63"/>
                <a:gd name="T3" fmla="*/ 121 h 121"/>
                <a:gd name="T4" fmla="*/ 0 w 63"/>
                <a:gd name="T5" fmla="*/ 80 h 121"/>
                <a:gd name="T6" fmla="*/ 26 w 63"/>
                <a:gd name="T7" fmla="*/ 5 h 121"/>
                <a:gd name="T8" fmla="*/ 63 w 63"/>
                <a:gd name="T9" fmla="*/ 8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120">
                  <a:moveTo>
                    <a:pt x="63" y="80"/>
                  </a:moveTo>
                  <a:cubicBezTo>
                    <a:pt x="63" y="103"/>
                    <a:pt x="49" y="121"/>
                    <a:pt x="32" y="121"/>
                  </a:cubicBezTo>
                  <a:cubicBezTo>
                    <a:pt x="14" y="121"/>
                    <a:pt x="0" y="103"/>
                    <a:pt x="0" y="80"/>
                  </a:cubicBezTo>
                  <a:cubicBezTo>
                    <a:pt x="0" y="57"/>
                    <a:pt x="9" y="7"/>
                    <a:pt x="26" y="5"/>
                  </a:cubicBezTo>
                  <a:cubicBezTo>
                    <a:pt x="63" y="0"/>
                    <a:pt x="63" y="57"/>
                    <a:pt x="63" y="80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0" name="Freeform 66"/>
            <p:cNvSpPr/>
            <p:nvPr/>
          </p:nvSpPr>
          <p:spPr bwMode="auto">
            <a:xfrm>
              <a:off x="1985" y="2104"/>
              <a:ext cx="69" cy="242"/>
            </a:xfrm>
            <a:custGeom>
              <a:gdLst>
                <a:gd name="T0" fmla="*/ 69 w 69"/>
                <a:gd name="T1" fmla="*/ 85 h 242"/>
                <a:gd name="T2" fmla="*/ 36 w 69"/>
                <a:gd name="T3" fmla="*/ 106 h 242"/>
                <a:gd name="T4" fmla="*/ 34 w 69"/>
                <a:gd name="T5" fmla="*/ 37 h 242"/>
                <a:gd name="T6" fmla="*/ 43 w 69"/>
                <a:gd name="T7" fmla="*/ 18 h 242"/>
                <a:gd name="T8" fmla="*/ 34 w 69"/>
                <a:gd name="T9" fmla="*/ 30 h 242"/>
                <a:gd name="T10" fmla="*/ 34 w 69"/>
                <a:gd name="T11" fmla="*/ 0 h 242"/>
                <a:gd name="T12" fmla="*/ 32 w 69"/>
                <a:gd name="T13" fmla="*/ 43 h 242"/>
                <a:gd name="T14" fmla="*/ 32 w 69"/>
                <a:gd name="T15" fmla="*/ 69 h 242"/>
                <a:gd name="T16" fmla="*/ 0 w 69"/>
                <a:gd name="T17" fmla="*/ 59 h 242"/>
                <a:gd name="T18" fmla="*/ 32 w 69"/>
                <a:gd name="T19" fmla="*/ 78 h 242"/>
                <a:gd name="T20" fmla="*/ 28 w 69"/>
                <a:gd name="T21" fmla="*/ 242 h 242"/>
                <a:gd name="T22" fmla="*/ 43 w 69"/>
                <a:gd name="T23" fmla="*/ 242 h 242"/>
                <a:gd name="T24" fmla="*/ 36 w 69"/>
                <a:gd name="T25" fmla="*/ 113 h 242"/>
                <a:gd name="T26" fmla="*/ 69 w 69"/>
                <a:gd name="T27" fmla="*/ 85 h 2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9" h="241">
                  <a:moveTo>
                    <a:pt x="69" y="85"/>
                  </a:moveTo>
                  <a:lnTo>
                    <a:pt x="36" y="106"/>
                  </a:lnTo>
                  <a:lnTo>
                    <a:pt x="34" y="37"/>
                  </a:lnTo>
                  <a:lnTo>
                    <a:pt x="43" y="18"/>
                  </a:lnTo>
                  <a:lnTo>
                    <a:pt x="34" y="30"/>
                  </a:lnTo>
                  <a:lnTo>
                    <a:pt x="34" y="0"/>
                  </a:lnTo>
                  <a:lnTo>
                    <a:pt x="32" y="43"/>
                  </a:lnTo>
                  <a:lnTo>
                    <a:pt x="32" y="69"/>
                  </a:lnTo>
                  <a:lnTo>
                    <a:pt x="0" y="59"/>
                  </a:lnTo>
                  <a:lnTo>
                    <a:pt x="32" y="78"/>
                  </a:lnTo>
                  <a:lnTo>
                    <a:pt x="28" y="242"/>
                  </a:lnTo>
                  <a:lnTo>
                    <a:pt x="43" y="242"/>
                  </a:lnTo>
                  <a:lnTo>
                    <a:pt x="36" y="113"/>
                  </a:lnTo>
                  <a:lnTo>
                    <a:pt x="69" y="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72" name="Group 69"/>
          <p:cNvGrpSpPr>
            <a:grpSpLocks noChangeAspect="1"/>
          </p:cNvGrpSpPr>
          <p:nvPr/>
        </p:nvGrpSpPr>
        <p:grpSpPr>
          <a:xfrm>
            <a:off x="4972206" y="4230953"/>
            <a:ext cx="1186094" cy="1325576"/>
            <a:chOff x="2641" y="820"/>
            <a:chExt cx="2398" cy="2680"/>
          </a:xfrm>
        </p:grpSpPr>
        <p:sp>
          <p:nvSpPr>
            <p:cNvPr id="73" name="AutoShape 68"/>
            <p:cNvSpPr>
              <a:spLocks noChangeAspect="1" noChangeArrowheads="1" noTextEdit="1"/>
            </p:cNvSpPr>
            <p:nvPr/>
          </p:nvSpPr>
          <p:spPr bwMode="auto">
            <a:xfrm>
              <a:off x="2641" y="820"/>
              <a:ext cx="2398" cy="2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4" name="Freeform 70"/>
            <p:cNvSpPr/>
            <p:nvPr/>
          </p:nvSpPr>
          <p:spPr bwMode="auto">
            <a:xfrm>
              <a:off x="2638" y="2136"/>
              <a:ext cx="556" cy="765"/>
            </a:xfrm>
            <a:custGeom>
              <a:gdLst>
                <a:gd name="T0" fmla="*/ 0 w 208"/>
                <a:gd name="T1" fmla="*/ 149 h 286"/>
                <a:gd name="T2" fmla="*/ 104 w 208"/>
                <a:gd name="T3" fmla="*/ 286 h 286"/>
                <a:gd name="T4" fmla="*/ 208 w 208"/>
                <a:gd name="T5" fmla="*/ 149 h 286"/>
                <a:gd name="T6" fmla="*/ 104 w 208"/>
                <a:gd name="T7" fmla="*/ 12 h 286"/>
                <a:gd name="T8" fmla="*/ 0 w 208"/>
                <a:gd name="T9" fmla="*/ 149 h 2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8" h="286">
                  <a:moveTo>
                    <a:pt x="0" y="149"/>
                  </a:moveTo>
                  <a:cubicBezTo>
                    <a:pt x="0" y="224"/>
                    <a:pt x="46" y="286"/>
                    <a:pt x="104" y="286"/>
                  </a:cubicBezTo>
                  <a:cubicBezTo>
                    <a:pt x="161" y="286"/>
                    <a:pt x="208" y="224"/>
                    <a:pt x="208" y="149"/>
                  </a:cubicBezTo>
                  <a:cubicBezTo>
                    <a:pt x="208" y="73"/>
                    <a:pt x="161" y="20"/>
                    <a:pt x="104" y="12"/>
                  </a:cubicBezTo>
                  <a:cubicBezTo>
                    <a:pt x="24" y="0"/>
                    <a:pt x="0" y="73"/>
                    <a:pt x="0" y="149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5" name="Freeform 71"/>
            <p:cNvSpPr/>
            <p:nvPr/>
          </p:nvSpPr>
          <p:spPr bwMode="auto">
            <a:xfrm>
              <a:off x="2772" y="2366"/>
              <a:ext cx="281" cy="810"/>
            </a:xfrm>
            <a:custGeom>
              <a:gdLst>
                <a:gd name="T0" fmla="*/ 0 w 281"/>
                <a:gd name="T1" fmla="*/ 281 h 810"/>
                <a:gd name="T2" fmla="*/ 128 w 281"/>
                <a:gd name="T3" fmla="*/ 353 h 810"/>
                <a:gd name="T4" fmla="*/ 139 w 281"/>
                <a:gd name="T5" fmla="*/ 123 h 810"/>
                <a:gd name="T6" fmla="*/ 110 w 281"/>
                <a:gd name="T7" fmla="*/ 56 h 810"/>
                <a:gd name="T8" fmla="*/ 139 w 281"/>
                <a:gd name="T9" fmla="*/ 99 h 810"/>
                <a:gd name="T10" fmla="*/ 144 w 281"/>
                <a:gd name="T11" fmla="*/ 0 h 810"/>
                <a:gd name="T12" fmla="*/ 150 w 281"/>
                <a:gd name="T13" fmla="*/ 144 h 810"/>
                <a:gd name="T14" fmla="*/ 150 w 281"/>
                <a:gd name="T15" fmla="*/ 144 h 810"/>
                <a:gd name="T16" fmla="*/ 152 w 281"/>
                <a:gd name="T17" fmla="*/ 230 h 810"/>
                <a:gd name="T18" fmla="*/ 281 w 281"/>
                <a:gd name="T19" fmla="*/ 193 h 810"/>
                <a:gd name="T20" fmla="*/ 152 w 281"/>
                <a:gd name="T21" fmla="*/ 259 h 810"/>
                <a:gd name="T22" fmla="*/ 168 w 281"/>
                <a:gd name="T23" fmla="*/ 810 h 810"/>
                <a:gd name="T24" fmla="*/ 110 w 281"/>
                <a:gd name="T25" fmla="*/ 810 h 810"/>
                <a:gd name="T26" fmla="*/ 128 w 281"/>
                <a:gd name="T27" fmla="*/ 377 h 810"/>
                <a:gd name="T28" fmla="*/ 0 w 281"/>
                <a:gd name="T29" fmla="*/ 281 h 8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81" h="810">
                  <a:moveTo>
                    <a:pt x="0" y="281"/>
                  </a:moveTo>
                  <a:lnTo>
                    <a:pt x="128" y="353"/>
                  </a:lnTo>
                  <a:lnTo>
                    <a:pt x="139" y="123"/>
                  </a:lnTo>
                  <a:lnTo>
                    <a:pt x="110" y="56"/>
                  </a:lnTo>
                  <a:lnTo>
                    <a:pt x="139" y="99"/>
                  </a:lnTo>
                  <a:lnTo>
                    <a:pt x="144" y="0"/>
                  </a:lnTo>
                  <a:lnTo>
                    <a:pt x="150" y="144"/>
                  </a:lnTo>
                  <a:lnTo>
                    <a:pt x="150" y="144"/>
                  </a:lnTo>
                  <a:lnTo>
                    <a:pt x="152" y="230"/>
                  </a:lnTo>
                  <a:lnTo>
                    <a:pt x="281" y="193"/>
                  </a:lnTo>
                  <a:lnTo>
                    <a:pt x="152" y="259"/>
                  </a:lnTo>
                  <a:lnTo>
                    <a:pt x="168" y="810"/>
                  </a:lnTo>
                  <a:lnTo>
                    <a:pt x="110" y="810"/>
                  </a:lnTo>
                  <a:lnTo>
                    <a:pt x="128" y="377"/>
                  </a:lnTo>
                  <a:lnTo>
                    <a:pt x="0" y="2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6" name="Freeform 72"/>
            <p:cNvSpPr/>
            <p:nvPr/>
          </p:nvSpPr>
          <p:spPr bwMode="auto">
            <a:xfrm>
              <a:off x="3253" y="751"/>
              <a:ext cx="1000" cy="1925"/>
            </a:xfrm>
            <a:custGeom>
              <a:gdLst>
                <a:gd name="T0" fmla="*/ 374 w 374"/>
                <a:gd name="T1" fmla="*/ 474 h 720"/>
                <a:gd name="T2" fmla="*/ 187 w 374"/>
                <a:gd name="T3" fmla="*/ 720 h 720"/>
                <a:gd name="T4" fmla="*/ 0 w 374"/>
                <a:gd name="T5" fmla="*/ 474 h 720"/>
                <a:gd name="T6" fmla="*/ 154 w 374"/>
                <a:gd name="T7" fmla="*/ 28 h 720"/>
                <a:gd name="T8" fmla="*/ 374 w 374"/>
                <a:gd name="T9" fmla="*/ 474 h 7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4" h="720">
                  <a:moveTo>
                    <a:pt x="374" y="474"/>
                  </a:moveTo>
                  <a:cubicBezTo>
                    <a:pt x="374" y="610"/>
                    <a:pt x="290" y="720"/>
                    <a:pt x="187" y="720"/>
                  </a:cubicBezTo>
                  <a:cubicBezTo>
                    <a:pt x="84" y="720"/>
                    <a:pt x="0" y="610"/>
                    <a:pt x="0" y="474"/>
                  </a:cubicBezTo>
                  <a:cubicBezTo>
                    <a:pt x="0" y="338"/>
                    <a:pt x="51" y="41"/>
                    <a:pt x="154" y="28"/>
                  </a:cubicBezTo>
                  <a:cubicBezTo>
                    <a:pt x="374" y="0"/>
                    <a:pt x="374" y="338"/>
                    <a:pt x="374" y="474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7" name="Freeform 73"/>
            <p:cNvSpPr/>
            <p:nvPr/>
          </p:nvSpPr>
          <p:spPr bwMode="auto">
            <a:xfrm>
              <a:off x="3510" y="1403"/>
              <a:ext cx="502" cy="1768"/>
            </a:xfrm>
            <a:custGeom>
              <a:gdLst>
                <a:gd name="T0" fmla="*/ 502 w 502"/>
                <a:gd name="T1" fmla="*/ 610 h 1768"/>
                <a:gd name="T2" fmla="*/ 270 w 502"/>
                <a:gd name="T3" fmla="*/ 770 h 1768"/>
                <a:gd name="T4" fmla="*/ 254 w 502"/>
                <a:gd name="T5" fmla="*/ 265 h 1768"/>
                <a:gd name="T6" fmla="*/ 305 w 502"/>
                <a:gd name="T7" fmla="*/ 120 h 1768"/>
                <a:gd name="T8" fmla="*/ 251 w 502"/>
                <a:gd name="T9" fmla="*/ 214 h 1768"/>
                <a:gd name="T10" fmla="*/ 243 w 502"/>
                <a:gd name="T11" fmla="*/ 0 h 1768"/>
                <a:gd name="T12" fmla="*/ 235 w 502"/>
                <a:gd name="T13" fmla="*/ 313 h 1768"/>
                <a:gd name="T14" fmla="*/ 230 w 502"/>
                <a:gd name="T15" fmla="*/ 500 h 1768"/>
                <a:gd name="T16" fmla="*/ 0 w 502"/>
                <a:gd name="T17" fmla="*/ 420 h 1768"/>
                <a:gd name="T18" fmla="*/ 230 w 502"/>
                <a:gd name="T19" fmla="*/ 567 h 1768"/>
                <a:gd name="T20" fmla="*/ 198 w 502"/>
                <a:gd name="T21" fmla="*/ 1768 h 1768"/>
                <a:gd name="T22" fmla="*/ 305 w 502"/>
                <a:gd name="T23" fmla="*/ 1768 h 1768"/>
                <a:gd name="T24" fmla="*/ 272 w 502"/>
                <a:gd name="T25" fmla="*/ 824 h 1768"/>
                <a:gd name="T26" fmla="*/ 502 w 502"/>
                <a:gd name="T27" fmla="*/ 610 h 17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02" h="1768">
                  <a:moveTo>
                    <a:pt x="502" y="610"/>
                  </a:moveTo>
                  <a:lnTo>
                    <a:pt x="270" y="770"/>
                  </a:lnTo>
                  <a:lnTo>
                    <a:pt x="254" y="265"/>
                  </a:lnTo>
                  <a:lnTo>
                    <a:pt x="305" y="120"/>
                  </a:lnTo>
                  <a:lnTo>
                    <a:pt x="251" y="214"/>
                  </a:lnTo>
                  <a:lnTo>
                    <a:pt x="243" y="0"/>
                  </a:lnTo>
                  <a:lnTo>
                    <a:pt x="235" y="313"/>
                  </a:lnTo>
                  <a:lnTo>
                    <a:pt x="230" y="500"/>
                  </a:lnTo>
                  <a:lnTo>
                    <a:pt x="0" y="420"/>
                  </a:lnTo>
                  <a:lnTo>
                    <a:pt x="230" y="567"/>
                  </a:lnTo>
                  <a:lnTo>
                    <a:pt x="198" y="1768"/>
                  </a:lnTo>
                  <a:lnTo>
                    <a:pt x="305" y="1768"/>
                  </a:lnTo>
                  <a:lnTo>
                    <a:pt x="272" y="824"/>
                  </a:lnTo>
                  <a:lnTo>
                    <a:pt x="502" y="6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8" name="Freeform 74"/>
            <p:cNvSpPr/>
            <p:nvPr/>
          </p:nvSpPr>
          <p:spPr bwMode="auto">
            <a:xfrm>
              <a:off x="4499" y="2179"/>
              <a:ext cx="543" cy="1051"/>
            </a:xfrm>
            <a:custGeom>
              <a:gdLst>
                <a:gd name="T0" fmla="*/ 0 w 203"/>
                <a:gd name="T1" fmla="*/ 258 h 393"/>
                <a:gd name="T2" fmla="*/ 101 w 203"/>
                <a:gd name="T3" fmla="*/ 393 h 393"/>
                <a:gd name="T4" fmla="*/ 203 w 203"/>
                <a:gd name="T5" fmla="*/ 258 h 393"/>
                <a:gd name="T6" fmla="*/ 120 w 203"/>
                <a:gd name="T7" fmla="*/ 15 h 393"/>
                <a:gd name="T8" fmla="*/ 0 w 203"/>
                <a:gd name="T9" fmla="*/ 258 h 3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" h="393">
                  <a:moveTo>
                    <a:pt x="0" y="258"/>
                  </a:moveTo>
                  <a:cubicBezTo>
                    <a:pt x="0" y="333"/>
                    <a:pt x="45" y="393"/>
                    <a:pt x="101" y="393"/>
                  </a:cubicBezTo>
                  <a:cubicBezTo>
                    <a:pt x="158" y="393"/>
                    <a:pt x="203" y="333"/>
                    <a:pt x="203" y="258"/>
                  </a:cubicBezTo>
                  <a:cubicBezTo>
                    <a:pt x="203" y="184"/>
                    <a:pt x="175" y="22"/>
                    <a:pt x="120" y="15"/>
                  </a:cubicBezTo>
                  <a:cubicBezTo>
                    <a:pt x="0" y="0"/>
                    <a:pt x="0" y="184"/>
                    <a:pt x="0" y="258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9" name="Freeform 75"/>
            <p:cNvSpPr/>
            <p:nvPr/>
          </p:nvSpPr>
          <p:spPr bwMode="auto">
            <a:xfrm>
              <a:off x="4627" y="2534"/>
              <a:ext cx="276" cy="966"/>
            </a:xfrm>
            <a:custGeom>
              <a:gdLst>
                <a:gd name="T0" fmla="*/ 0 w 276"/>
                <a:gd name="T1" fmla="*/ 332 h 966"/>
                <a:gd name="T2" fmla="*/ 129 w 276"/>
                <a:gd name="T3" fmla="*/ 420 h 966"/>
                <a:gd name="T4" fmla="*/ 139 w 276"/>
                <a:gd name="T5" fmla="*/ 145 h 966"/>
                <a:gd name="T6" fmla="*/ 110 w 276"/>
                <a:gd name="T7" fmla="*/ 67 h 966"/>
                <a:gd name="T8" fmla="*/ 139 w 276"/>
                <a:gd name="T9" fmla="*/ 115 h 966"/>
                <a:gd name="T10" fmla="*/ 142 w 276"/>
                <a:gd name="T11" fmla="*/ 0 h 966"/>
                <a:gd name="T12" fmla="*/ 147 w 276"/>
                <a:gd name="T13" fmla="*/ 172 h 966"/>
                <a:gd name="T14" fmla="*/ 147 w 276"/>
                <a:gd name="T15" fmla="*/ 172 h 966"/>
                <a:gd name="T16" fmla="*/ 150 w 276"/>
                <a:gd name="T17" fmla="*/ 273 h 966"/>
                <a:gd name="T18" fmla="*/ 276 w 276"/>
                <a:gd name="T19" fmla="*/ 230 h 966"/>
                <a:gd name="T20" fmla="*/ 150 w 276"/>
                <a:gd name="T21" fmla="*/ 311 h 966"/>
                <a:gd name="T22" fmla="*/ 169 w 276"/>
                <a:gd name="T23" fmla="*/ 966 h 966"/>
                <a:gd name="T24" fmla="*/ 110 w 276"/>
                <a:gd name="T25" fmla="*/ 966 h 966"/>
                <a:gd name="T26" fmla="*/ 129 w 276"/>
                <a:gd name="T27" fmla="*/ 450 h 966"/>
                <a:gd name="T28" fmla="*/ 0 w 276"/>
                <a:gd name="T29" fmla="*/ 332 h 9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76" h="964">
                  <a:moveTo>
                    <a:pt x="0" y="332"/>
                  </a:moveTo>
                  <a:lnTo>
                    <a:pt x="129" y="420"/>
                  </a:lnTo>
                  <a:lnTo>
                    <a:pt x="139" y="145"/>
                  </a:lnTo>
                  <a:lnTo>
                    <a:pt x="110" y="67"/>
                  </a:lnTo>
                  <a:lnTo>
                    <a:pt x="139" y="115"/>
                  </a:lnTo>
                  <a:lnTo>
                    <a:pt x="142" y="0"/>
                  </a:lnTo>
                  <a:lnTo>
                    <a:pt x="147" y="172"/>
                  </a:lnTo>
                  <a:lnTo>
                    <a:pt x="147" y="172"/>
                  </a:lnTo>
                  <a:lnTo>
                    <a:pt x="150" y="273"/>
                  </a:lnTo>
                  <a:lnTo>
                    <a:pt x="276" y="230"/>
                  </a:lnTo>
                  <a:lnTo>
                    <a:pt x="150" y="311"/>
                  </a:lnTo>
                  <a:lnTo>
                    <a:pt x="169" y="966"/>
                  </a:lnTo>
                  <a:lnTo>
                    <a:pt x="110" y="966"/>
                  </a:lnTo>
                  <a:lnTo>
                    <a:pt x="129" y="450"/>
                  </a:lnTo>
                  <a:lnTo>
                    <a:pt x="0" y="3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87" name="组合 86"/>
          <p:cNvGrpSpPr/>
          <p:nvPr/>
        </p:nvGrpSpPr>
        <p:grpSpPr>
          <a:xfrm>
            <a:off x="2672307" y="3933725"/>
            <a:ext cx="1186094" cy="1378150"/>
            <a:chOff x="5727700" y="2971800"/>
            <a:chExt cx="1617663" cy="1879600"/>
          </a:xfrm>
        </p:grpSpPr>
        <p:sp>
          <p:nvSpPr>
            <p:cNvPr id="82" name="AutoShape 77"/>
            <p:cNvSpPr>
              <a:spLocks noChangeAspect="1" noChangeArrowheads="1" noTextEdit="1"/>
            </p:cNvSpPr>
            <p:nvPr/>
          </p:nvSpPr>
          <p:spPr bwMode="auto">
            <a:xfrm>
              <a:off x="5727700" y="3009900"/>
              <a:ext cx="1617663" cy="1841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3" name="Freeform 79"/>
            <p:cNvSpPr/>
            <p:nvPr/>
          </p:nvSpPr>
          <p:spPr bwMode="auto">
            <a:xfrm>
              <a:off x="6607175" y="3490913"/>
              <a:ext cx="728663" cy="992188"/>
            </a:xfrm>
            <a:custGeom>
              <a:gdLst>
                <a:gd name="T0" fmla="*/ 0 w 77"/>
                <a:gd name="T1" fmla="*/ 54 h 105"/>
                <a:gd name="T2" fmla="*/ 39 w 77"/>
                <a:gd name="T3" fmla="*/ 105 h 105"/>
                <a:gd name="T4" fmla="*/ 77 w 77"/>
                <a:gd name="T5" fmla="*/ 54 h 105"/>
                <a:gd name="T6" fmla="*/ 39 w 77"/>
                <a:gd name="T7" fmla="*/ 4 h 105"/>
                <a:gd name="T8" fmla="*/ 0 w 77"/>
                <a:gd name="T9" fmla="*/ 54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" h="105">
                  <a:moveTo>
                    <a:pt x="0" y="54"/>
                  </a:moveTo>
                  <a:cubicBezTo>
                    <a:pt x="0" y="82"/>
                    <a:pt x="18" y="105"/>
                    <a:pt x="39" y="105"/>
                  </a:cubicBezTo>
                  <a:cubicBezTo>
                    <a:pt x="60" y="105"/>
                    <a:pt x="77" y="82"/>
                    <a:pt x="77" y="54"/>
                  </a:cubicBezTo>
                  <a:cubicBezTo>
                    <a:pt x="77" y="26"/>
                    <a:pt x="60" y="7"/>
                    <a:pt x="39" y="4"/>
                  </a:cubicBezTo>
                  <a:cubicBezTo>
                    <a:pt x="9" y="0"/>
                    <a:pt x="0" y="26"/>
                    <a:pt x="0" y="54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4" name="Freeform 80"/>
            <p:cNvSpPr/>
            <p:nvPr/>
          </p:nvSpPr>
          <p:spPr bwMode="auto">
            <a:xfrm>
              <a:off x="6786563" y="3784600"/>
              <a:ext cx="369888" cy="1057275"/>
            </a:xfrm>
            <a:custGeom>
              <a:gdLst>
                <a:gd name="T0" fmla="*/ 0 w 233"/>
                <a:gd name="T1" fmla="*/ 232 h 666"/>
                <a:gd name="T2" fmla="*/ 107 w 233"/>
                <a:gd name="T3" fmla="*/ 291 h 666"/>
                <a:gd name="T4" fmla="*/ 113 w 233"/>
                <a:gd name="T5" fmla="*/ 101 h 666"/>
                <a:gd name="T6" fmla="*/ 90 w 233"/>
                <a:gd name="T7" fmla="*/ 47 h 666"/>
                <a:gd name="T8" fmla="*/ 113 w 233"/>
                <a:gd name="T9" fmla="*/ 83 h 666"/>
                <a:gd name="T10" fmla="*/ 119 w 233"/>
                <a:gd name="T11" fmla="*/ 0 h 666"/>
                <a:gd name="T12" fmla="*/ 119 w 233"/>
                <a:gd name="T13" fmla="*/ 119 h 666"/>
                <a:gd name="T14" fmla="*/ 125 w 233"/>
                <a:gd name="T15" fmla="*/ 190 h 666"/>
                <a:gd name="T16" fmla="*/ 233 w 233"/>
                <a:gd name="T17" fmla="*/ 161 h 666"/>
                <a:gd name="T18" fmla="*/ 125 w 233"/>
                <a:gd name="T19" fmla="*/ 214 h 666"/>
                <a:gd name="T20" fmla="*/ 137 w 233"/>
                <a:gd name="T21" fmla="*/ 666 h 666"/>
                <a:gd name="T22" fmla="*/ 90 w 233"/>
                <a:gd name="T23" fmla="*/ 666 h 666"/>
                <a:gd name="T24" fmla="*/ 107 w 233"/>
                <a:gd name="T25" fmla="*/ 309 h 666"/>
                <a:gd name="T26" fmla="*/ 0 w 233"/>
                <a:gd name="T27" fmla="*/ 232 h 6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33" h="666">
                  <a:moveTo>
                    <a:pt x="0" y="232"/>
                  </a:moveTo>
                  <a:lnTo>
                    <a:pt x="107" y="291"/>
                  </a:lnTo>
                  <a:lnTo>
                    <a:pt x="113" y="101"/>
                  </a:lnTo>
                  <a:lnTo>
                    <a:pt x="90" y="47"/>
                  </a:lnTo>
                  <a:lnTo>
                    <a:pt x="113" y="83"/>
                  </a:lnTo>
                  <a:lnTo>
                    <a:pt x="119" y="0"/>
                  </a:lnTo>
                  <a:lnTo>
                    <a:pt x="119" y="119"/>
                  </a:lnTo>
                  <a:lnTo>
                    <a:pt x="125" y="190"/>
                  </a:lnTo>
                  <a:lnTo>
                    <a:pt x="233" y="161"/>
                  </a:lnTo>
                  <a:lnTo>
                    <a:pt x="125" y="214"/>
                  </a:lnTo>
                  <a:lnTo>
                    <a:pt x="137" y="666"/>
                  </a:lnTo>
                  <a:lnTo>
                    <a:pt x="90" y="666"/>
                  </a:lnTo>
                  <a:lnTo>
                    <a:pt x="107" y="309"/>
                  </a:lnTo>
                  <a:lnTo>
                    <a:pt x="0" y="2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5" name="Freeform 81"/>
            <p:cNvSpPr/>
            <p:nvPr/>
          </p:nvSpPr>
          <p:spPr bwMode="auto">
            <a:xfrm>
              <a:off x="5737225" y="2971800"/>
              <a:ext cx="746125" cy="1427163"/>
            </a:xfrm>
            <a:custGeom>
              <a:gdLst>
                <a:gd name="T0" fmla="*/ 0 w 79"/>
                <a:gd name="T1" fmla="*/ 99 h 151"/>
                <a:gd name="T2" fmla="*/ 40 w 79"/>
                <a:gd name="T3" fmla="*/ 151 h 151"/>
                <a:gd name="T4" fmla="*/ 79 w 79"/>
                <a:gd name="T5" fmla="*/ 99 h 151"/>
                <a:gd name="T6" fmla="*/ 47 w 79"/>
                <a:gd name="T7" fmla="*/ 6 h 151"/>
                <a:gd name="T8" fmla="*/ 0 w 79"/>
                <a:gd name="T9" fmla="*/ 99 h 1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" h="151">
                  <a:moveTo>
                    <a:pt x="0" y="99"/>
                  </a:moveTo>
                  <a:cubicBezTo>
                    <a:pt x="0" y="128"/>
                    <a:pt x="18" y="151"/>
                    <a:pt x="40" y="151"/>
                  </a:cubicBezTo>
                  <a:cubicBezTo>
                    <a:pt x="61" y="151"/>
                    <a:pt x="79" y="128"/>
                    <a:pt x="79" y="99"/>
                  </a:cubicBezTo>
                  <a:cubicBezTo>
                    <a:pt x="79" y="71"/>
                    <a:pt x="68" y="8"/>
                    <a:pt x="47" y="6"/>
                  </a:cubicBezTo>
                  <a:cubicBezTo>
                    <a:pt x="0" y="0"/>
                    <a:pt x="0" y="71"/>
                    <a:pt x="0" y="99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6" name="Freeform 82"/>
            <p:cNvSpPr/>
            <p:nvPr/>
          </p:nvSpPr>
          <p:spPr bwMode="auto">
            <a:xfrm>
              <a:off x="5916613" y="3454400"/>
              <a:ext cx="377825" cy="1312863"/>
            </a:xfrm>
            <a:custGeom>
              <a:gdLst>
                <a:gd name="T0" fmla="*/ 0 w 238"/>
                <a:gd name="T1" fmla="*/ 285 h 827"/>
                <a:gd name="T2" fmla="*/ 113 w 238"/>
                <a:gd name="T3" fmla="*/ 357 h 827"/>
                <a:gd name="T4" fmla="*/ 119 w 238"/>
                <a:gd name="T5" fmla="*/ 125 h 827"/>
                <a:gd name="T6" fmla="*/ 95 w 238"/>
                <a:gd name="T7" fmla="*/ 53 h 827"/>
                <a:gd name="T8" fmla="*/ 119 w 238"/>
                <a:gd name="T9" fmla="*/ 101 h 827"/>
                <a:gd name="T10" fmla="*/ 125 w 238"/>
                <a:gd name="T11" fmla="*/ 0 h 827"/>
                <a:gd name="T12" fmla="*/ 125 w 238"/>
                <a:gd name="T13" fmla="*/ 148 h 827"/>
                <a:gd name="T14" fmla="*/ 125 w 238"/>
                <a:gd name="T15" fmla="*/ 148 h 827"/>
                <a:gd name="T16" fmla="*/ 131 w 238"/>
                <a:gd name="T17" fmla="*/ 232 h 827"/>
                <a:gd name="T18" fmla="*/ 238 w 238"/>
                <a:gd name="T19" fmla="*/ 196 h 827"/>
                <a:gd name="T20" fmla="*/ 131 w 238"/>
                <a:gd name="T21" fmla="*/ 261 h 827"/>
                <a:gd name="T22" fmla="*/ 143 w 238"/>
                <a:gd name="T23" fmla="*/ 827 h 827"/>
                <a:gd name="T24" fmla="*/ 95 w 238"/>
                <a:gd name="T25" fmla="*/ 827 h 827"/>
                <a:gd name="T26" fmla="*/ 113 w 238"/>
                <a:gd name="T27" fmla="*/ 380 h 827"/>
                <a:gd name="T28" fmla="*/ 0 w 238"/>
                <a:gd name="T29" fmla="*/ 285 h 8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8" h="825">
                  <a:moveTo>
                    <a:pt x="0" y="285"/>
                  </a:moveTo>
                  <a:lnTo>
                    <a:pt x="113" y="357"/>
                  </a:lnTo>
                  <a:lnTo>
                    <a:pt x="119" y="125"/>
                  </a:lnTo>
                  <a:lnTo>
                    <a:pt x="95" y="53"/>
                  </a:lnTo>
                  <a:lnTo>
                    <a:pt x="119" y="101"/>
                  </a:lnTo>
                  <a:lnTo>
                    <a:pt x="125" y="0"/>
                  </a:lnTo>
                  <a:lnTo>
                    <a:pt x="125" y="148"/>
                  </a:lnTo>
                  <a:lnTo>
                    <a:pt x="125" y="148"/>
                  </a:lnTo>
                  <a:lnTo>
                    <a:pt x="131" y="232"/>
                  </a:lnTo>
                  <a:lnTo>
                    <a:pt x="238" y="196"/>
                  </a:lnTo>
                  <a:lnTo>
                    <a:pt x="131" y="261"/>
                  </a:lnTo>
                  <a:lnTo>
                    <a:pt x="143" y="827"/>
                  </a:lnTo>
                  <a:lnTo>
                    <a:pt x="95" y="827"/>
                  </a:lnTo>
                  <a:lnTo>
                    <a:pt x="113" y="380"/>
                  </a:lnTo>
                  <a:lnTo>
                    <a:pt x="0" y="2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98" name="图片 9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8458199" y="1493733"/>
            <a:ext cx="3408563" cy="4184755"/>
          </a:xfrm>
          <a:prstGeom prst="rect">
            <a:avLst/>
          </a:prstGeom>
        </p:spPr>
      </p:pic>
      <p:sp>
        <p:nvSpPr>
          <p:cNvPr id="39" name="Freeform 86"/>
          <p:cNvSpPr/>
          <p:nvPr/>
        </p:nvSpPr>
        <p:spPr bwMode="auto">
          <a:xfrm>
            <a:off x="692817" y="653832"/>
            <a:ext cx="2547729" cy="1650999"/>
          </a:xfrm>
          <a:custGeom>
            <a:gdLst>
              <a:gd name="T0" fmla="*/ 1598 w 1842"/>
              <a:gd name="T1" fmla="*/ 335 h 1192"/>
              <a:gd name="T2" fmla="*/ 1146 w 1842"/>
              <a:gd name="T3" fmla="*/ 448 h 1192"/>
              <a:gd name="T4" fmla="*/ 702 w 1842"/>
              <a:gd name="T5" fmla="*/ 3 h 1192"/>
              <a:gd name="T6" fmla="*/ 439 w 1842"/>
              <a:gd name="T7" fmla="*/ 392 h 1192"/>
              <a:gd name="T8" fmla="*/ 134 w 1842"/>
              <a:gd name="T9" fmla="*/ 436 h 1192"/>
              <a:gd name="T10" fmla="*/ 19 w 1842"/>
              <a:gd name="T11" fmla="*/ 787 h 1192"/>
              <a:gd name="T12" fmla="*/ 370 w 1842"/>
              <a:gd name="T13" fmla="*/ 1110 h 1192"/>
              <a:gd name="T14" fmla="*/ 1255 w 1842"/>
              <a:gd name="T15" fmla="*/ 1152 h 1192"/>
              <a:gd name="T16" fmla="*/ 1787 w 1842"/>
              <a:gd name="T17" fmla="*/ 911 h 1192"/>
              <a:gd name="T18" fmla="*/ 1598 w 1842"/>
              <a:gd name="T19" fmla="*/ 335 h 11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842" h="1192">
                <a:moveTo>
                  <a:pt x="1598" y="335"/>
                </a:moveTo>
                <a:cubicBezTo>
                  <a:pt x="1437" y="225"/>
                  <a:pt x="1263" y="300"/>
                  <a:pt x="1146" y="448"/>
                </a:cubicBezTo>
                <a:cubicBezTo>
                  <a:pt x="1053" y="210"/>
                  <a:pt x="903" y="0"/>
                  <a:pt x="702" y="3"/>
                </a:cubicBezTo>
                <a:cubicBezTo>
                  <a:pt x="546" y="5"/>
                  <a:pt x="428" y="183"/>
                  <a:pt x="439" y="392"/>
                </a:cubicBezTo>
                <a:cubicBezTo>
                  <a:pt x="333" y="367"/>
                  <a:pt x="222" y="359"/>
                  <a:pt x="134" y="436"/>
                </a:cubicBezTo>
                <a:cubicBezTo>
                  <a:pt x="54" y="506"/>
                  <a:pt x="0" y="645"/>
                  <a:pt x="19" y="787"/>
                </a:cubicBezTo>
                <a:cubicBezTo>
                  <a:pt x="48" y="1001"/>
                  <a:pt x="208" y="1088"/>
                  <a:pt x="370" y="1110"/>
                </a:cubicBezTo>
                <a:cubicBezTo>
                  <a:pt x="393" y="1113"/>
                  <a:pt x="963" y="1149"/>
                  <a:pt x="1255" y="1152"/>
                </a:cubicBezTo>
                <a:cubicBezTo>
                  <a:pt x="1436" y="1153"/>
                  <a:pt x="1711" y="1192"/>
                  <a:pt x="1787" y="911"/>
                </a:cubicBezTo>
                <a:cubicBezTo>
                  <a:pt x="1842" y="705"/>
                  <a:pt x="1745" y="437"/>
                  <a:pt x="1598" y="335"/>
                </a:cubicBezTo>
              </a:path>
            </a:pathLst>
          </a:custGeom>
          <a:solidFill>
            <a:srgbClr val="FDFC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953012" y="1071607"/>
            <a:ext cx="1458595" cy="768350"/>
          </a:xfrm>
          <a:prstGeom prst="rect">
            <a:avLst/>
          </a:prstGeom>
        </p:spPr>
        <p:txBody>
          <a:bodyPr vert="horz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35A595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目</a:t>
            </a:r>
            <a:r>
              <a:rPr lang="zh-CN" altLang="en-US" sz="4400" b="1">
                <a:solidFill>
                  <a:srgbClr val="35A595"/>
                </a:solidFill>
                <a:latin typeface="思源黑体 Regular" panose="020b0500000000000000" charset="-122"/>
                <a:cs typeface="+mn-ea"/>
                <a:sym typeface="+mn-lt"/>
              </a:rPr>
              <a:t> 录</a:t>
            </a:r>
          </a:p>
        </p:txBody>
      </p:sp>
      <p:sp>
        <p:nvSpPr>
          <p:cNvPr id="41" name="矩形 40"/>
          <p:cNvSpPr/>
          <p:nvPr/>
        </p:nvSpPr>
        <p:spPr>
          <a:xfrm>
            <a:off x="1009020" y="1593096"/>
            <a:ext cx="1873160" cy="1076325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Contents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858401" y="648051"/>
            <a:ext cx="5140173" cy="747533"/>
            <a:chOff x="3858401" y="1409047"/>
            <a:chExt cx="5140173" cy="747533"/>
          </a:xfrm>
        </p:grpSpPr>
        <p:grpSp>
          <p:nvGrpSpPr>
            <p:cNvPr id="60" name="组合 59"/>
            <p:cNvGrpSpPr/>
            <p:nvPr/>
          </p:nvGrpSpPr>
          <p:grpSpPr>
            <a:xfrm>
              <a:off x="4533755" y="1409047"/>
              <a:ext cx="4464819" cy="747533"/>
              <a:chOff x="4928214" y="657246"/>
              <a:chExt cx="4464819" cy="747533"/>
            </a:xfrm>
          </p:grpSpPr>
          <p:sp>
            <p:nvSpPr>
              <p:cNvPr id="61" name="文本框"/>
              <p:cNvSpPr/>
              <p:nvPr/>
            </p:nvSpPr>
            <p:spPr>
              <a:xfrm>
                <a:off x="4928214" y="657246"/>
                <a:ext cx="4464819" cy="52197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r>
                  <a:rPr lang="zh-CN" altLang="en-US" sz="2800" b="1">
                    <a:solidFill>
                      <a:schemeClr val="bg1"/>
                    </a:solidFill>
                    <a:latin typeface="思源黑体 Regular" panose="020b0500000000000000" charset="-122"/>
                    <a:ea typeface="思源黑体 Regular" panose="020b0500000000000000" charset="-122"/>
                    <a:cs typeface="思源黑体 Regular" panose="020b0500000000000000" charset="-122"/>
                    <a:sym typeface="+mn-lt"/>
                  </a:rPr>
                  <a:t>人物介绍及生平</a:t>
                </a:r>
              </a:p>
            </p:txBody>
          </p:sp>
          <p:sp>
            <p:nvSpPr>
              <p:cNvPr id="62" name="矩形 61"/>
              <p:cNvSpPr/>
              <p:nvPr/>
            </p:nvSpPr>
            <p:spPr>
              <a:xfrm flipH="1">
                <a:off x="4928214" y="1073944"/>
                <a:ext cx="4331155" cy="33083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>
                  <a:lnSpc>
                    <a:spcPct val="130000"/>
                  </a:lnSpc>
                  <a:defRPr/>
                </a:pPr>
                <a:r>
                  <a:rPr lang="en-US" altLang="zh-CN" sz="1200">
                    <a:solidFill>
                      <a:schemeClr val="bg1"/>
                    </a:solidFill>
                    <a:latin typeface="思源黑体 Regular" panose="020b0500000000000000" charset="-122"/>
                    <a:ea typeface="思源黑体 Regular" panose="020b0500000000000000" charset="-122"/>
                    <a:cs typeface="思源黑体 Regular" panose="020b0500000000000000" charset="-122"/>
                    <a:sym typeface="+mn-lt"/>
                  </a:rPr>
                  <a:t>Lemon drops oat cake oat cake sugar plum sweet</a:t>
                </a:r>
                <a:endParaRPr kumimoji="0" lang="en-US" altLang="zh-CN" sz="1200" b="0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思源黑体 Regular" panose="020b0500000000000000" charset="-122"/>
                  <a:ea typeface="思源黑体 Regular" panose="020b0500000000000000" charset="-122"/>
                  <a:cs typeface="思源黑体 Regular" panose="020b0500000000000000" charset="-122"/>
                  <a:sym typeface="+mn-lt"/>
                </a:endParaRPr>
              </a:p>
            </p:txBody>
          </p:sp>
        </p:grpSp>
        <p:grpSp>
          <p:nvGrpSpPr>
            <p:cNvPr id="64" name="组合 63"/>
            <p:cNvGrpSpPr/>
            <p:nvPr/>
          </p:nvGrpSpPr>
          <p:grpSpPr>
            <a:xfrm>
              <a:off x="3858401" y="1439772"/>
              <a:ext cx="687915" cy="687915"/>
              <a:chOff x="3840472" y="1161667"/>
              <a:chExt cx="501549" cy="501549"/>
            </a:xfrm>
          </p:grpSpPr>
          <p:sp>
            <p:nvSpPr>
              <p:cNvPr id="71" name="椭圆 70"/>
              <p:cNvSpPr/>
              <p:nvPr/>
            </p:nvSpPr>
            <p:spPr>
              <a:xfrm>
                <a:off x="3840472" y="1161667"/>
                <a:ext cx="501549" cy="501549"/>
              </a:xfrm>
              <a:prstGeom prst="ellipse">
                <a:avLst/>
              </a:prstGeom>
              <a:solidFill>
                <a:srgbClr val="CB66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cs typeface="+mn-ea"/>
                  <a:sym typeface="+mn-lt"/>
                </a:endParaRPr>
              </a:p>
            </p:txBody>
          </p:sp>
          <p:sp>
            <p:nvSpPr>
              <p:cNvPr id="80" name="矩形 79"/>
              <p:cNvSpPr/>
              <p:nvPr/>
            </p:nvSpPr>
            <p:spPr>
              <a:xfrm>
                <a:off x="3880594" y="1203254"/>
                <a:ext cx="421302" cy="38056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800">
                    <a:solidFill>
                      <a:schemeClr val="bg1"/>
                    </a:solidFill>
                    <a:latin typeface="思源黑体 Regular" panose="020b0500000000000000" charset="-122"/>
                    <a:ea typeface="思源黑体 Regular" panose="020b0500000000000000" charset="-122"/>
                    <a:cs typeface="思源黑体 Regular" panose="020b0500000000000000" charset="-122"/>
                    <a:sym typeface="+mn-lt"/>
                  </a:rPr>
                  <a:t>01</a:t>
                </a:r>
              </a:p>
            </p:txBody>
          </p:sp>
        </p:grpSp>
      </p:grpSp>
      <p:grpSp>
        <p:nvGrpSpPr>
          <p:cNvPr id="81" name="组合 80"/>
          <p:cNvGrpSpPr/>
          <p:nvPr/>
        </p:nvGrpSpPr>
        <p:grpSpPr>
          <a:xfrm>
            <a:off x="3858401" y="1520042"/>
            <a:ext cx="5140173" cy="747533"/>
            <a:chOff x="3858401" y="1409047"/>
            <a:chExt cx="5140173" cy="747533"/>
          </a:xfrm>
        </p:grpSpPr>
        <p:grpSp>
          <p:nvGrpSpPr>
            <p:cNvPr id="88" name="组合 87"/>
            <p:cNvGrpSpPr/>
            <p:nvPr/>
          </p:nvGrpSpPr>
          <p:grpSpPr>
            <a:xfrm>
              <a:off x="4533755" y="1409047"/>
              <a:ext cx="4464819" cy="747533"/>
              <a:chOff x="4928214" y="657246"/>
              <a:chExt cx="4464819" cy="747533"/>
            </a:xfrm>
          </p:grpSpPr>
          <p:sp>
            <p:nvSpPr>
              <p:cNvPr id="93" name="文本框"/>
              <p:cNvSpPr/>
              <p:nvPr/>
            </p:nvSpPr>
            <p:spPr>
              <a:xfrm>
                <a:off x="4928214" y="657246"/>
                <a:ext cx="4464819" cy="52197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r>
                  <a:rPr lang="zh-CN" altLang="en-US" sz="2800" b="1">
                    <a:solidFill>
                      <a:schemeClr val="bg1"/>
                    </a:solidFill>
                    <a:latin typeface="思源黑体 Regular" panose="020b0500000000000000" charset="-122"/>
                    <a:ea typeface="思源黑体 Regular" panose="020b0500000000000000" charset="-122"/>
                    <a:cs typeface="思源黑体 Regular" panose="020b0500000000000000" charset="-122"/>
                    <a:sym typeface="+mn-lt"/>
                  </a:rPr>
                  <a:t>后世影响及评价</a:t>
                </a:r>
              </a:p>
            </p:txBody>
          </p:sp>
          <p:sp>
            <p:nvSpPr>
              <p:cNvPr id="94" name="矩形 93"/>
              <p:cNvSpPr/>
              <p:nvPr/>
            </p:nvSpPr>
            <p:spPr>
              <a:xfrm flipH="1">
                <a:off x="4928214" y="1073944"/>
                <a:ext cx="4331155" cy="33083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>
                  <a:lnSpc>
                    <a:spcPct val="130000"/>
                  </a:lnSpc>
                  <a:defRPr/>
                </a:pPr>
                <a:r>
                  <a:rPr lang="en-US" altLang="zh-CN" sz="1200">
                    <a:solidFill>
                      <a:schemeClr val="bg1"/>
                    </a:solidFill>
                    <a:latin typeface="思源黑体 Regular" panose="020b0500000000000000" charset="-122"/>
                    <a:ea typeface="思源黑体 Regular" panose="020b0500000000000000" charset="-122"/>
                    <a:cs typeface="思源黑体 Regular" panose="020b0500000000000000" charset="-122"/>
                    <a:sym typeface="+mn-lt"/>
                  </a:rPr>
                  <a:t>Lemon drops oat cake oat cake sugar plum sweet</a:t>
                </a:r>
                <a:endParaRPr kumimoji="0" lang="en-US" altLang="zh-CN" sz="1200" b="0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思源黑体 Regular" panose="020b0500000000000000" charset="-122"/>
                  <a:ea typeface="思源黑体 Regular" panose="020b0500000000000000" charset="-122"/>
                  <a:cs typeface="思源黑体 Regular" panose="020b0500000000000000" charset="-122"/>
                  <a:sym typeface="+mn-lt"/>
                </a:endParaRPr>
              </a:p>
            </p:txBody>
          </p:sp>
        </p:grpSp>
        <p:grpSp>
          <p:nvGrpSpPr>
            <p:cNvPr id="89" name="组合 88"/>
            <p:cNvGrpSpPr/>
            <p:nvPr/>
          </p:nvGrpSpPr>
          <p:grpSpPr>
            <a:xfrm>
              <a:off x="3858401" y="1439772"/>
              <a:ext cx="687915" cy="687915"/>
              <a:chOff x="3840472" y="1161667"/>
              <a:chExt cx="501549" cy="501549"/>
            </a:xfrm>
          </p:grpSpPr>
          <p:sp>
            <p:nvSpPr>
              <p:cNvPr id="90" name="椭圆 89"/>
              <p:cNvSpPr/>
              <p:nvPr/>
            </p:nvSpPr>
            <p:spPr>
              <a:xfrm>
                <a:off x="3840472" y="1161667"/>
                <a:ext cx="501549" cy="501549"/>
              </a:xfrm>
              <a:prstGeom prst="ellipse">
                <a:avLst/>
              </a:prstGeom>
              <a:solidFill>
                <a:srgbClr val="CB66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cs typeface="+mn-ea"/>
                  <a:sym typeface="+mn-lt"/>
                </a:endParaRPr>
              </a:p>
            </p:txBody>
          </p:sp>
          <p:sp>
            <p:nvSpPr>
              <p:cNvPr id="92" name="矩形 91"/>
              <p:cNvSpPr/>
              <p:nvPr/>
            </p:nvSpPr>
            <p:spPr>
              <a:xfrm>
                <a:off x="3880594" y="1203254"/>
                <a:ext cx="421302" cy="38056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800">
                    <a:solidFill>
                      <a:schemeClr val="bg1"/>
                    </a:solidFill>
                    <a:latin typeface="思源黑体 Regular" panose="020b0500000000000000" charset="-122"/>
                    <a:ea typeface="思源黑体 Regular" panose="020b0500000000000000" charset="-122"/>
                    <a:cs typeface="思源黑体 Regular" panose="020b0500000000000000" charset="-122"/>
                    <a:sym typeface="+mn-lt"/>
                  </a:rPr>
                  <a:t>02</a:t>
                </a:r>
              </a:p>
            </p:txBody>
          </p:sp>
        </p:grpSp>
      </p:grpSp>
      <p:grpSp>
        <p:nvGrpSpPr>
          <p:cNvPr id="97" name="组合 96"/>
          <p:cNvGrpSpPr/>
          <p:nvPr/>
        </p:nvGrpSpPr>
        <p:grpSpPr>
          <a:xfrm>
            <a:off x="3858401" y="2392033"/>
            <a:ext cx="5140173" cy="747533"/>
            <a:chOff x="3858401" y="1409047"/>
            <a:chExt cx="5140173" cy="747533"/>
          </a:xfrm>
        </p:grpSpPr>
        <p:grpSp>
          <p:nvGrpSpPr>
            <p:cNvPr id="111" name="组合 110"/>
            <p:cNvGrpSpPr/>
            <p:nvPr/>
          </p:nvGrpSpPr>
          <p:grpSpPr>
            <a:xfrm>
              <a:off x="4533755" y="1409047"/>
              <a:ext cx="4464819" cy="747533"/>
              <a:chOff x="4928214" y="657246"/>
              <a:chExt cx="4464819" cy="747533"/>
            </a:xfrm>
          </p:grpSpPr>
          <p:sp>
            <p:nvSpPr>
              <p:cNvPr id="115" name="文本框"/>
              <p:cNvSpPr/>
              <p:nvPr/>
            </p:nvSpPr>
            <p:spPr>
              <a:xfrm>
                <a:off x="4928214" y="657246"/>
                <a:ext cx="4464819" cy="52197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r>
                  <a:rPr lang="zh-CN" altLang="en-US" sz="2800" b="1">
                    <a:solidFill>
                      <a:schemeClr val="bg1"/>
                    </a:solidFill>
                    <a:latin typeface="思源黑体 Regular" panose="020b0500000000000000" charset="-122"/>
                    <a:ea typeface="思源黑体 Regular" panose="020b0500000000000000" charset="-122"/>
                    <a:cs typeface="思源黑体 Regular" panose="020b0500000000000000" charset="-122"/>
                    <a:sym typeface="+mn-lt"/>
                  </a:rPr>
                  <a:t>人物轶事及形象</a:t>
                </a:r>
              </a:p>
            </p:txBody>
          </p:sp>
          <p:sp>
            <p:nvSpPr>
              <p:cNvPr id="116" name="矩形 115"/>
              <p:cNvSpPr/>
              <p:nvPr/>
            </p:nvSpPr>
            <p:spPr>
              <a:xfrm flipH="1">
                <a:off x="4928214" y="1073944"/>
                <a:ext cx="4331155" cy="33083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>
                  <a:lnSpc>
                    <a:spcPct val="130000"/>
                  </a:lnSpc>
                  <a:defRPr/>
                </a:pPr>
                <a:r>
                  <a:rPr lang="en-US" altLang="zh-CN" sz="1200">
                    <a:solidFill>
                      <a:schemeClr val="bg1"/>
                    </a:solidFill>
                    <a:latin typeface="思源黑体 Regular" panose="020b0500000000000000" charset="-122"/>
                    <a:ea typeface="思源黑体 Regular" panose="020b0500000000000000" charset="-122"/>
                    <a:cs typeface="思源黑体 Regular" panose="020b0500000000000000" charset="-122"/>
                    <a:sym typeface="+mn-lt"/>
                  </a:rPr>
                  <a:t>Lemon drops oat cake oat cake sugar plum sweet</a:t>
                </a:r>
                <a:endParaRPr kumimoji="0" lang="en-US" altLang="zh-CN" sz="1200" b="0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思源黑体 Regular" panose="020b0500000000000000" charset="-122"/>
                  <a:ea typeface="思源黑体 Regular" panose="020b0500000000000000" charset="-122"/>
                  <a:cs typeface="思源黑体 Regular" panose="020b0500000000000000" charset="-122"/>
                  <a:sym typeface="+mn-lt"/>
                </a:endParaRPr>
              </a:p>
            </p:txBody>
          </p:sp>
        </p:grpSp>
        <p:grpSp>
          <p:nvGrpSpPr>
            <p:cNvPr id="112" name="组合 111"/>
            <p:cNvGrpSpPr/>
            <p:nvPr/>
          </p:nvGrpSpPr>
          <p:grpSpPr>
            <a:xfrm>
              <a:off x="3858401" y="1439772"/>
              <a:ext cx="687915" cy="687915"/>
              <a:chOff x="3840472" y="1161667"/>
              <a:chExt cx="501549" cy="501549"/>
            </a:xfrm>
          </p:grpSpPr>
          <p:sp>
            <p:nvSpPr>
              <p:cNvPr id="113" name="椭圆 112"/>
              <p:cNvSpPr/>
              <p:nvPr/>
            </p:nvSpPr>
            <p:spPr>
              <a:xfrm>
                <a:off x="3840472" y="1161667"/>
                <a:ext cx="501549" cy="501549"/>
              </a:xfrm>
              <a:prstGeom prst="ellipse">
                <a:avLst/>
              </a:prstGeom>
              <a:solidFill>
                <a:srgbClr val="CB66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cs typeface="+mn-ea"/>
                  <a:sym typeface="+mn-lt"/>
                </a:endParaRPr>
              </a:p>
            </p:txBody>
          </p:sp>
          <p:sp>
            <p:nvSpPr>
              <p:cNvPr id="114" name="矩形 113"/>
              <p:cNvSpPr/>
              <p:nvPr/>
            </p:nvSpPr>
            <p:spPr>
              <a:xfrm>
                <a:off x="3880594" y="1203254"/>
                <a:ext cx="421302" cy="38056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800">
                    <a:solidFill>
                      <a:schemeClr val="bg1"/>
                    </a:solidFill>
                    <a:latin typeface="思源黑体 Regular" panose="020b0500000000000000" charset="-122"/>
                    <a:ea typeface="思源黑体 Regular" panose="020b0500000000000000" charset="-122"/>
                    <a:cs typeface="思源黑体 Regular" panose="020b0500000000000000" charset="-122"/>
                    <a:sym typeface="+mn-lt"/>
                  </a:rPr>
                  <a:t>03</a:t>
                </a:r>
              </a:p>
            </p:txBody>
          </p:sp>
        </p:grpSp>
      </p:grpSp>
      <p:grpSp>
        <p:nvGrpSpPr>
          <p:cNvPr id="117" name="组合 116"/>
          <p:cNvGrpSpPr/>
          <p:nvPr/>
        </p:nvGrpSpPr>
        <p:grpSpPr>
          <a:xfrm>
            <a:off x="3858401" y="3264024"/>
            <a:ext cx="5140173" cy="747533"/>
            <a:chOff x="3858401" y="1409047"/>
            <a:chExt cx="5140173" cy="747533"/>
          </a:xfrm>
        </p:grpSpPr>
        <p:grpSp>
          <p:nvGrpSpPr>
            <p:cNvPr id="118" name="组合 117"/>
            <p:cNvGrpSpPr/>
            <p:nvPr/>
          </p:nvGrpSpPr>
          <p:grpSpPr>
            <a:xfrm>
              <a:off x="4533755" y="1409047"/>
              <a:ext cx="4464819" cy="747533"/>
              <a:chOff x="4928214" y="657246"/>
              <a:chExt cx="4464819" cy="747533"/>
            </a:xfrm>
          </p:grpSpPr>
          <p:sp>
            <p:nvSpPr>
              <p:cNvPr id="122" name="文本框"/>
              <p:cNvSpPr/>
              <p:nvPr/>
            </p:nvSpPr>
            <p:spPr>
              <a:xfrm>
                <a:off x="4928214" y="657246"/>
                <a:ext cx="4464819" cy="52197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r>
                  <a:rPr lang="zh-CN" altLang="en-US" sz="2800" b="1">
                    <a:solidFill>
                      <a:schemeClr val="bg1"/>
                    </a:solidFill>
                    <a:latin typeface="思源黑体 Regular" panose="020b0500000000000000" charset="-122"/>
                    <a:ea typeface="思源黑体 Regular" panose="020b0500000000000000" charset="-122"/>
                    <a:cs typeface="思源黑体 Regular" panose="020b0500000000000000" charset="-122"/>
                    <a:sym typeface="+mn-lt"/>
                  </a:rPr>
                  <a:t>主要获得的荣誉</a:t>
                </a:r>
              </a:p>
            </p:txBody>
          </p:sp>
          <p:sp>
            <p:nvSpPr>
              <p:cNvPr id="123" name="矩形 122"/>
              <p:cNvSpPr/>
              <p:nvPr/>
            </p:nvSpPr>
            <p:spPr>
              <a:xfrm flipH="1">
                <a:off x="4928214" y="1073944"/>
                <a:ext cx="4331155" cy="33083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>
                  <a:lnSpc>
                    <a:spcPct val="130000"/>
                  </a:lnSpc>
                  <a:defRPr/>
                </a:pPr>
                <a:r>
                  <a:rPr lang="en-US" altLang="zh-CN" sz="1200">
                    <a:solidFill>
                      <a:schemeClr val="bg1"/>
                    </a:solidFill>
                    <a:latin typeface="思源黑体 Regular" panose="020b0500000000000000" charset="-122"/>
                    <a:ea typeface="思源黑体 Regular" panose="020b0500000000000000" charset="-122"/>
                    <a:cs typeface="思源黑体 Regular" panose="020b0500000000000000" charset="-122"/>
                    <a:sym typeface="+mn-lt"/>
                  </a:rPr>
                  <a:t>Lemon drops oat cake oat cake sugar plum sweet</a:t>
                </a:r>
                <a:endParaRPr kumimoji="0" lang="en-US" altLang="zh-CN" sz="1200" b="0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思源黑体 Regular" panose="020b0500000000000000" charset="-122"/>
                  <a:ea typeface="思源黑体 Regular" panose="020b0500000000000000" charset="-122"/>
                  <a:cs typeface="思源黑体 Regular" panose="020b0500000000000000" charset="-122"/>
                  <a:sym typeface="+mn-lt"/>
                </a:endParaRPr>
              </a:p>
            </p:txBody>
          </p:sp>
        </p:grpSp>
        <p:grpSp>
          <p:nvGrpSpPr>
            <p:cNvPr id="119" name="组合 118"/>
            <p:cNvGrpSpPr/>
            <p:nvPr/>
          </p:nvGrpSpPr>
          <p:grpSpPr>
            <a:xfrm>
              <a:off x="3858401" y="1439772"/>
              <a:ext cx="687915" cy="687915"/>
              <a:chOff x="3840472" y="1161667"/>
              <a:chExt cx="501549" cy="501549"/>
            </a:xfrm>
          </p:grpSpPr>
          <p:sp>
            <p:nvSpPr>
              <p:cNvPr id="120" name="椭圆 119"/>
              <p:cNvSpPr/>
              <p:nvPr/>
            </p:nvSpPr>
            <p:spPr>
              <a:xfrm>
                <a:off x="3840472" y="1161667"/>
                <a:ext cx="501549" cy="501549"/>
              </a:xfrm>
              <a:prstGeom prst="ellipse">
                <a:avLst/>
              </a:prstGeom>
              <a:solidFill>
                <a:srgbClr val="CB664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cs typeface="+mn-ea"/>
                  <a:sym typeface="+mn-lt"/>
                </a:endParaRPr>
              </a:p>
            </p:txBody>
          </p:sp>
          <p:sp>
            <p:nvSpPr>
              <p:cNvPr id="121" name="矩形 120"/>
              <p:cNvSpPr/>
              <p:nvPr/>
            </p:nvSpPr>
            <p:spPr>
              <a:xfrm>
                <a:off x="3880594" y="1203254"/>
                <a:ext cx="421302" cy="38056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800">
                    <a:solidFill>
                      <a:schemeClr val="bg1"/>
                    </a:solidFill>
                    <a:latin typeface="思源黑体 Regular" panose="020b0500000000000000" charset="-122"/>
                    <a:ea typeface="思源黑体 Regular" panose="020b0500000000000000" charset="-122"/>
                    <a:cs typeface="思源黑体 Regular" panose="020b0500000000000000" charset="-122"/>
                    <a:sym typeface="+mn-lt"/>
                  </a:rPr>
                  <a:t>04</a:t>
                </a:r>
              </a:p>
            </p:txBody>
          </p:sp>
        </p:grp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图片 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5678488"/>
          </a:xfrm>
          <a:prstGeom prst="rect">
            <a:avLst/>
          </a:prstGeom>
        </p:spPr>
      </p:pic>
      <p:pic>
        <p:nvPicPr>
          <p:cNvPr id="63" name="图片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851400"/>
            <a:ext cx="12192000" cy="2006600"/>
          </a:xfrm>
          <a:prstGeom prst="rect">
            <a:avLst/>
          </a:prstGeom>
        </p:spPr>
      </p:pic>
      <p:grpSp>
        <p:nvGrpSpPr>
          <p:cNvPr id="65" name="Group 62"/>
          <p:cNvGrpSpPr>
            <a:grpSpLocks noChangeAspect="1"/>
          </p:cNvGrpSpPr>
          <p:nvPr/>
        </p:nvGrpSpPr>
        <p:grpSpPr>
          <a:xfrm>
            <a:off x="6096000" y="4025100"/>
            <a:ext cx="942975" cy="1651000"/>
            <a:chOff x="1598" y="1456"/>
            <a:chExt cx="594" cy="1040"/>
          </a:xfrm>
        </p:grpSpPr>
        <p:sp>
          <p:nvSpPr>
            <p:cNvPr id="66" name="AutoShape 61"/>
            <p:cNvSpPr>
              <a:spLocks noChangeAspect="1" noChangeArrowheads="1" noTextEdit="1"/>
            </p:cNvSpPr>
            <p:nvPr/>
          </p:nvSpPr>
          <p:spPr bwMode="auto">
            <a:xfrm>
              <a:off x="1598" y="1456"/>
              <a:ext cx="594" cy="10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7" name="Freeform 63"/>
            <p:cNvSpPr/>
            <p:nvPr/>
          </p:nvSpPr>
          <p:spPr bwMode="auto">
            <a:xfrm>
              <a:off x="1639" y="1603"/>
              <a:ext cx="402" cy="547"/>
            </a:xfrm>
            <a:custGeom>
              <a:gdLst>
                <a:gd name="T0" fmla="*/ 186 w 186"/>
                <a:gd name="T1" fmla="*/ 132 h 253"/>
                <a:gd name="T2" fmla="*/ 93 w 186"/>
                <a:gd name="T3" fmla="*/ 253 h 253"/>
                <a:gd name="T4" fmla="*/ 0 w 186"/>
                <a:gd name="T5" fmla="*/ 132 h 253"/>
                <a:gd name="T6" fmla="*/ 93 w 186"/>
                <a:gd name="T7" fmla="*/ 10 h 253"/>
                <a:gd name="T8" fmla="*/ 186 w 186"/>
                <a:gd name="T9" fmla="*/ 132 h 2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6" h="253">
                  <a:moveTo>
                    <a:pt x="186" y="132"/>
                  </a:moveTo>
                  <a:cubicBezTo>
                    <a:pt x="186" y="199"/>
                    <a:pt x="144" y="253"/>
                    <a:pt x="93" y="253"/>
                  </a:cubicBezTo>
                  <a:cubicBezTo>
                    <a:pt x="42" y="253"/>
                    <a:pt x="0" y="199"/>
                    <a:pt x="0" y="132"/>
                  </a:cubicBezTo>
                  <a:cubicBezTo>
                    <a:pt x="0" y="64"/>
                    <a:pt x="42" y="17"/>
                    <a:pt x="93" y="10"/>
                  </a:cubicBezTo>
                  <a:cubicBezTo>
                    <a:pt x="164" y="0"/>
                    <a:pt x="186" y="64"/>
                    <a:pt x="186" y="132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8" name="Freeform 64"/>
            <p:cNvSpPr/>
            <p:nvPr/>
          </p:nvSpPr>
          <p:spPr bwMode="auto">
            <a:xfrm>
              <a:off x="1743" y="1767"/>
              <a:ext cx="201" cy="582"/>
            </a:xfrm>
            <a:custGeom>
              <a:gdLst>
                <a:gd name="T0" fmla="*/ 201 w 201"/>
                <a:gd name="T1" fmla="*/ 201 h 582"/>
                <a:gd name="T2" fmla="*/ 108 w 201"/>
                <a:gd name="T3" fmla="*/ 253 h 582"/>
                <a:gd name="T4" fmla="*/ 101 w 201"/>
                <a:gd name="T5" fmla="*/ 89 h 582"/>
                <a:gd name="T6" fmla="*/ 121 w 201"/>
                <a:gd name="T7" fmla="*/ 41 h 582"/>
                <a:gd name="T8" fmla="*/ 99 w 201"/>
                <a:gd name="T9" fmla="*/ 71 h 582"/>
                <a:gd name="T10" fmla="*/ 97 w 201"/>
                <a:gd name="T11" fmla="*/ 0 h 582"/>
                <a:gd name="T12" fmla="*/ 93 w 201"/>
                <a:gd name="T13" fmla="*/ 104 h 582"/>
                <a:gd name="T14" fmla="*/ 93 w 201"/>
                <a:gd name="T15" fmla="*/ 164 h 582"/>
                <a:gd name="T16" fmla="*/ 0 w 201"/>
                <a:gd name="T17" fmla="*/ 138 h 582"/>
                <a:gd name="T18" fmla="*/ 90 w 201"/>
                <a:gd name="T19" fmla="*/ 188 h 582"/>
                <a:gd name="T20" fmla="*/ 78 w 201"/>
                <a:gd name="T21" fmla="*/ 582 h 582"/>
                <a:gd name="T22" fmla="*/ 121 w 201"/>
                <a:gd name="T23" fmla="*/ 582 h 582"/>
                <a:gd name="T24" fmla="*/ 108 w 201"/>
                <a:gd name="T25" fmla="*/ 270 h 582"/>
                <a:gd name="T26" fmla="*/ 201 w 201"/>
                <a:gd name="T27" fmla="*/ 201 h 5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01" h="582">
                  <a:moveTo>
                    <a:pt x="201" y="201"/>
                  </a:moveTo>
                  <a:lnTo>
                    <a:pt x="108" y="253"/>
                  </a:lnTo>
                  <a:lnTo>
                    <a:pt x="101" y="89"/>
                  </a:lnTo>
                  <a:lnTo>
                    <a:pt x="121" y="41"/>
                  </a:lnTo>
                  <a:lnTo>
                    <a:pt x="99" y="71"/>
                  </a:lnTo>
                  <a:lnTo>
                    <a:pt x="97" y="0"/>
                  </a:lnTo>
                  <a:lnTo>
                    <a:pt x="93" y="104"/>
                  </a:lnTo>
                  <a:lnTo>
                    <a:pt x="93" y="164"/>
                  </a:lnTo>
                  <a:lnTo>
                    <a:pt x="0" y="138"/>
                  </a:lnTo>
                  <a:lnTo>
                    <a:pt x="90" y="188"/>
                  </a:lnTo>
                  <a:lnTo>
                    <a:pt x="78" y="582"/>
                  </a:lnTo>
                  <a:lnTo>
                    <a:pt x="121" y="582"/>
                  </a:lnTo>
                  <a:lnTo>
                    <a:pt x="108" y="270"/>
                  </a:lnTo>
                  <a:lnTo>
                    <a:pt x="201" y="2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9" name="Freeform 65"/>
            <p:cNvSpPr/>
            <p:nvPr/>
          </p:nvSpPr>
          <p:spPr bwMode="auto">
            <a:xfrm>
              <a:off x="1950" y="2016"/>
              <a:ext cx="136" cy="261"/>
            </a:xfrm>
            <a:custGeom>
              <a:gdLst>
                <a:gd name="T0" fmla="*/ 63 w 63"/>
                <a:gd name="T1" fmla="*/ 80 h 121"/>
                <a:gd name="T2" fmla="*/ 32 w 63"/>
                <a:gd name="T3" fmla="*/ 121 h 121"/>
                <a:gd name="T4" fmla="*/ 0 w 63"/>
                <a:gd name="T5" fmla="*/ 80 h 121"/>
                <a:gd name="T6" fmla="*/ 26 w 63"/>
                <a:gd name="T7" fmla="*/ 5 h 121"/>
                <a:gd name="T8" fmla="*/ 63 w 63"/>
                <a:gd name="T9" fmla="*/ 8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120">
                  <a:moveTo>
                    <a:pt x="63" y="80"/>
                  </a:moveTo>
                  <a:cubicBezTo>
                    <a:pt x="63" y="103"/>
                    <a:pt x="49" y="121"/>
                    <a:pt x="32" y="121"/>
                  </a:cubicBezTo>
                  <a:cubicBezTo>
                    <a:pt x="14" y="121"/>
                    <a:pt x="0" y="103"/>
                    <a:pt x="0" y="80"/>
                  </a:cubicBezTo>
                  <a:cubicBezTo>
                    <a:pt x="0" y="57"/>
                    <a:pt x="9" y="7"/>
                    <a:pt x="26" y="5"/>
                  </a:cubicBezTo>
                  <a:cubicBezTo>
                    <a:pt x="63" y="0"/>
                    <a:pt x="63" y="57"/>
                    <a:pt x="63" y="80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0" name="Freeform 66"/>
            <p:cNvSpPr/>
            <p:nvPr/>
          </p:nvSpPr>
          <p:spPr bwMode="auto">
            <a:xfrm>
              <a:off x="1985" y="2104"/>
              <a:ext cx="69" cy="242"/>
            </a:xfrm>
            <a:custGeom>
              <a:gdLst>
                <a:gd name="T0" fmla="*/ 69 w 69"/>
                <a:gd name="T1" fmla="*/ 85 h 242"/>
                <a:gd name="T2" fmla="*/ 36 w 69"/>
                <a:gd name="T3" fmla="*/ 106 h 242"/>
                <a:gd name="T4" fmla="*/ 34 w 69"/>
                <a:gd name="T5" fmla="*/ 37 h 242"/>
                <a:gd name="T6" fmla="*/ 43 w 69"/>
                <a:gd name="T7" fmla="*/ 18 h 242"/>
                <a:gd name="T8" fmla="*/ 34 w 69"/>
                <a:gd name="T9" fmla="*/ 30 h 242"/>
                <a:gd name="T10" fmla="*/ 34 w 69"/>
                <a:gd name="T11" fmla="*/ 0 h 242"/>
                <a:gd name="T12" fmla="*/ 32 w 69"/>
                <a:gd name="T13" fmla="*/ 43 h 242"/>
                <a:gd name="T14" fmla="*/ 32 w 69"/>
                <a:gd name="T15" fmla="*/ 69 h 242"/>
                <a:gd name="T16" fmla="*/ 0 w 69"/>
                <a:gd name="T17" fmla="*/ 59 h 242"/>
                <a:gd name="T18" fmla="*/ 32 w 69"/>
                <a:gd name="T19" fmla="*/ 78 h 242"/>
                <a:gd name="T20" fmla="*/ 28 w 69"/>
                <a:gd name="T21" fmla="*/ 242 h 242"/>
                <a:gd name="T22" fmla="*/ 43 w 69"/>
                <a:gd name="T23" fmla="*/ 242 h 242"/>
                <a:gd name="T24" fmla="*/ 36 w 69"/>
                <a:gd name="T25" fmla="*/ 113 h 242"/>
                <a:gd name="T26" fmla="*/ 69 w 69"/>
                <a:gd name="T27" fmla="*/ 85 h 2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9" h="241">
                  <a:moveTo>
                    <a:pt x="69" y="85"/>
                  </a:moveTo>
                  <a:lnTo>
                    <a:pt x="36" y="106"/>
                  </a:lnTo>
                  <a:lnTo>
                    <a:pt x="34" y="37"/>
                  </a:lnTo>
                  <a:lnTo>
                    <a:pt x="43" y="18"/>
                  </a:lnTo>
                  <a:lnTo>
                    <a:pt x="34" y="30"/>
                  </a:lnTo>
                  <a:lnTo>
                    <a:pt x="34" y="0"/>
                  </a:lnTo>
                  <a:lnTo>
                    <a:pt x="32" y="43"/>
                  </a:lnTo>
                  <a:lnTo>
                    <a:pt x="32" y="69"/>
                  </a:lnTo>
                  <a:lnTo>
                    <a:pt x="0" y="59"/>
                  </a:lnTo>
                  <a:lnTo>
                    <a:pt x="32" y="78"/>
                  </a:lnTo>
                  <a:lnTo>
                    <a:pt x="28" y="242"/>
                  </a:lnTo>
                  <a:lnTo>
                    <a:pt x="43" y="242"/>
                  </a:lnTo>
                  <a:lnTo>
                    <a:pt x="36" y="113"/>
                  </a:lnTo>
                  <a:lnTo>
                    <a:pt x="69" y="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72" name="Group 69"/>
          <p:cNvGrpSpPr>
            <a:grpSpLocks noChangeAspect="1"/>
          </p:cNvGrpSpPr>
          <p:nvPr/>
        </p:nvGrpSpPr>
        <p:grpSpPr>
          <a:xfrm>
            <a:off x="10526791" y="4391012"/>
            <a:ext cx="1186094" cy="1325576"/>
            <a:chOff x="2641" y="820"/>
            <a:chExt cx="2398" cy="2680"/>
          </a:xfrm>
        </p:grpSpPr>
        <p:sp>
          <p:nvSpPr>
            <p:cNvPr id="73" name="AutoShape 68"/>
            <p:cNvSpPr>
              <a:spLocks noChangeAspect="1" noChangeArrowheads="1" noTextEdit="1"/>
            </p:cNvSpPr>
            <p:nvPr/>
          </p:nvSpPr>
          <p:spPr bwMode="auto">
            <a:xfrm>
              <a:off x="2641" y="820"/>
              <a:ext cx="2398" cy="2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4" name="Freeform 70"/>
            <p:cNvSpPr/>
            <p:nvPr/>
          </p:nvSpPr>
          <p:spPr bwMode="auto">
            <a:xfrm>
              <a:off x="2638" y="2136"/>
              <a:ext cx="556" cy="765"/>
            </a:xfrm>
            <a:custGeom>
              <a:gdLst>
                <a:gd name="T0" fmla="*/ 0 w 208"/>
                <a:gd name="T1" fmla="*/ 149 h 286"/>
                <a:gd name="T2" fmla="*/ 104 w 208"/>
                <a:gd name="T3" fmla="*/ 286 h 286"/>
                <a:gd name="T4" fmla="*/ 208 w 208"/>
                <a:gd name="T5" fmla="*/ 149 h 286"/>
                <a:gd name="T6" fmla="*/ 104 w 208"/>
                <a:gd name="T7" fmla="*/ 12 h 286"/>
                <a:gd name="T8" fmla="*/ 0 w 208"/>
                <a:gd name="T9" fmla="*/ 149 h 2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8" h="286">
                  <a:moveTo>
                    <a:pt x="0" y="149"/>
                  </a:moveTo>
                  <a:cubicBezTo>
                    <a:pt x="0" y="224"/>
                    <a:pt x="46" y="286"/>
                    <a:pt x="104" y="286"/>
                  </a:cubicBezTo>
                  <a:cubicBezTo>
                    <a:pt x="161" y="286"/>
                    <a:pt x="208" y="224"/>
                    <a:pt x="208" y="149"/>
                  </a:cubicBezTo>
                  <a:cubicBezTo>
                    <a:pt x="208" y="73"/>
                    <a:pt x="161" y="20"/>
                    <a:pt x="104" y="12"/>
                  </a:cubicBezTo>
                  <a:cubicBezTo>
                    <a:pt x="24" y="0"/>
                    <a:pt x="0" y="73"/>
                    <a:pt x="0" y="149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5" name="Freeform 71"/>
            <p:cNvSpPr/>
            <p:nvPr/>
          </p:nvSpPr>
          <p:spPr bwMode="auto">
            <a:xfrm>
              <a:off x="2772" y="2366"/>
              <a:ext cx="281" cy="810"/>
            </a:xfrm>
            <a:custGeom>
              <a:gdLst>
                <a:gd name="T0" fmla="*/ 0 w 281"/>
                <a:gd name="T1" fmla="*/ 281 h 810"/>
                <a:gd name="T2" fmla="*/ 128 w 281"/>
                <a:gd name="T3" fmla="*/ 353 h 810"/>
                <a:gd name="T4" fmla="*/ 139 w 281"/>
                <a:gd name="T5" fmla="*/ 123 h 810"/>
                <a:gd name="T6" fmla="*/ 110 w 281"/>
                <a:gd name="T7" fmla="*/ 56 h 810"/>
                <a:gd name="T8" fmla="*/ 139 w 281"/>
                <a:gd name="T9" fmla="*/ 99 h 810"/>
                <a:gd name="T10" fmla="*/ 144 w 281"/>
                <a:gd name="T11" fmla="*/ 0 h 810"/>
                <a:gd name="T12" fmla="*/ 150 w 281"/>
                <a:gd name="T13" fmla="*/ 144 h 810"/>
                <a:gd name="T14" fmla="*/ 150 w 281"/>
                <a:gd name="T15" fmla="*/ 144 h 810"/>
                <a:gd name="T16" fmla="*/ 152 w 281"/>
                <a:gd name="T17" fmla="*/ 230 h 810"/>
                <a:gd name="T18" fmla="*/ 281 w 281"/>
                <a:gd name="T19" fmla="*/ 193 h 810"/>
                <a:gd name="T20" fmla="*/ 152 w 281"/>
                <a:gd name="T21" fmla="*/ 259 h 810"/>
                <a:gd name="T22" fmla="*/ 168 w 281"/>
                <a:gd name="T23" fmla="*/ 810 h 810"/>
                <a:gd name="T24" fmla="*/ 110 w 281"/>
                <a:gd name="T25" fmla="*/ 810 h 810"/>
                <a:gd name="T26" fmla="*/ 128 w 281"/>
                <a:gd name="T27" fmla="*/ 377 h 810"/>
                <a:gd name="T28" fmla="*/ 0 w 281"/>
                <a:gd name="T29" fmla="*/ 281 h 8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81" h="810">
                  <a:moveTo>
                    <a:pt x="0" y="281"/>
                  </a:moveTo>
                  <a:lnTo>
                    <a:pt x="128" y="353"/>
                  </a:lnTo>
                  <a:lnTo>
                    <a:pt x="139" y="123"/>
                  </a:lnTo>
                  <a:lnTo>
                    <a:pt x="110" y="56"/>
                  </a:lnTo>
                  <a:lnTo>
                    <a:pt x="139" y="99"/>
                  </a:lnTo>
                  <a:lnTo>
                    <a:pt x="144" y="0"/>
                  </a:lnTo>
                  <a:lnTo>
                    <a:pt x="150" y="144"/>
                  </a:lnTo>
                  <a:lnTo>
                    <a:pt x="150" y="144"/>
                  </a:lnTo>
                  <a:lnTo>
                    <a:pt x="152" y="230"/>
                  </a:lnTo>
                  <a:lnTo>
                    <a:pt x="281" y="193"/>
                  </a:lnTo>
                  <a:lnTo>
                    <a:pt x="152" y="259"/>
                  </a:lnTo>
                  <a:lnTo>
                    <a:pt x="168" y="810"/>
                  </a:lnTo>
                  <a:lnTo>
                    <a:pt x="110" y="810"/>
                  </a:lnTo>
                  <a:lnTo>
                    <a:pt x="128" y="377"/>
                  </a:lnTo>
                  <a:lnTo>
                    <a:pt x="0" y="2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6" name="Freeform 72"/>
            <p:cNvSpPr/>
            <p:nvPr/>
          </p:nvSpPr>
          <p:spPr bwMode="auto">
            <a:xfrm>
              <a:off x="3253" y="751"/>
              <a:ext cx="1000" cy="1925"/>
            </a:xfrm>
            <a:custGeom>
              <a:gdLst>
                <a:gd name="T0" fmla="*/ 374 w 374"/>
                <a:gd name="T1" fmla="*/ 474 h 720"/>
                <a:gd name="T2" fmla="*/ 187 w 374"/>
                <a:gd name="T3" fmla="*/ 720 h 720"/>
                <a:gd name="T4" fmla="*/ 0 w 374"/>
                <a:gd name="T5" fmla="*/ 474 h 720"/>
                <a:gd name="T6" fmla="*/ 154 w 374"/>
                <a:gd name="T7" fmla="*/ 28 h 720"/>
                <a:gd name="T8" fmla="*/ 374 w 374"/>
                <a:gd name="T9" fmla="*/ 474 h 7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4" h="720">
                  <a:moveTo>
                    <a:pt x="374" y="474"/>
                  </a:moveTo>
                  <a:cubicBezTo>
                    <a:pt x="374" y="610"/>
                    <a:pt x="290" y="720"/>
                    <a:pt x="187" y="720"/>
                  </a:cubicBezTo>
                  <a:cubicBezTo>
                    <a:pt x="84" y="720"/>
                    <a:pt x="0" y="610"/>
                    <a:pt x="0" y="474"/>
                  </a:cubicBezTo>
                  <a:cubicBezTo>
                    <a:pt x="0" y="338"/>
                    <a:pt x="51" y="41"/>
                    <a:pt x="154" y="28"/>
                  </a:cubicBezTo>
                  <a:cubicBezTo>
                    <a:pt x="374" y="0"/>
                    <a:pt x="374" y="338"/>
                    <a:pt x="374" y="474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7" name="Freeform 73"/>
            <p:cNvSpPr/>
            <p:nvPr/>
          </p:nvSpPr>
          <p:spPr bwMode="auto">
            <a:xfrm>
              <a:off x="3510" y="1403"/>
              <a:ext cx="502" cy="1768"/>
            </a:xfrm>
            <a:custGeom>
              <a:gdLst>
                <a:gd name="T0" fmla="*/ 502 w 502"/>
                <a:gd name="T1" fmla="*/ 610 h 1768"/>
                <a:gd name="T2" fmla="*/ 270 w 502"/>
                <a:gd name="T3" fmla="*/ 770 h 1768"/>
                <a:gd name="T4" fmla="*/ 254 w 502"/>
                <a:gd name="T5" fmla="*/ 265 h 1768"/>
                <a:gd name="T6" fmla="*/ 305 w 502"/>
                <a:gd name="T7" fmla="*/ 120 h 1768"/>
                <a:gd name="T8" fmla="*/ 251 w 502"/>
                <a:gd name="T9" fmla="*/ 214 h 1768"/>
                <a:gd name="T10" fmla="*/ 243 w 502"/>
                <a:gd name="T11" fmla="*/ 0 h 1768"/>
                <a:gd name="T12" fmla="*/ 235 w 502"/>
                <a:gd name="T13" fmla="*/ 313 h 1768"/>
                <a:gd name="T14" fmla="*/ 230 w 502"/>
                <a:gd name="T15" fmla="*/ 500 h 1768"/>
                <a:gd name="T16" fmla="*/ 0 w 502"/>
                <a:gd name="T17" fmla="*/ 420 h 1768"/>
                <a:gd name="T18" fmla="*/ 230 w 502"/>
                <a:gd name="T19" fmla="*/ 567 h 1768"/>
                <a:gd name="T20" fmla="*/ 198 w 502"/>
                <a:gd name="T21" fmla="*/ 1768 h 1768"/>
                <a:gd name="T22" fmla="*/ 305 w 502"/>
                <a:gd name="T23" fmla="*/ 1768 h 1768"/>
                <a:gd name="T24" fmla="*/ 272 w 502"/>
                <a:gd name="T25" fmla="*/ 824 h 1768"/>
                <a:gd name="T26" fmla="*/ 502 w 502"/>
                <a:gd name="T27" fmla="*/ 610 h 17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02" h="1768">
                  <a:moveTo>
                    <a:pt x="502" y="610"/>
                  </a:moveTo>
                  <a:lnTo>
                    <a:pt x="270" y="770"/>
                  </a:lnTo>
                  <a:lnTo>
                    <a:pt x="254" y="265"/>
                  </a:lnTo>
                  <a:lnTo>
                    <a:pt x="305" y="120"/>
                  </a:lnTo>
                  <a:lnTo>
                    <a:pt x="251" y="214"/>
                  </a:lnTo>
                  <a:lnTo>
                    <a:pt x="243" y="0"/>
                  </a:lnTo>
                  <a:lnTo>
                    <a:pt x="235" y="313"/>
                  </a:lnTo>
                  <a:lnTo>
                    <a:pt x="230" y="500"/>
                  </a:lnTo>
                  <a:lnTo>
                    <a:pt x="0" y="420"/>
                  </a:lnTo>
                  <a:lnTo>
                    <a:pt x="230" y="567"/>
                  </a:lnTo>
                  <a:lnTo>
                    <a:pt x="198" y="1768"/>
                  </a:lnTo>
                  <a:lnTo>
                    <a:pt x="305" y="1768"/>
                  </a:lnTo>
                  <a:lnTo>
                    <a:pt x="272" y="824"/>
                  </a:lnTo>
                  <a:lnTo>
                    <a:pt x="502" y="6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8" name="Freeform 74"/>
            <p:cNvSpPr/>
            <p:nvPr/>
          </p:nvSpPr>
          <p:spPr bwMode="auto">
            <a:xfrm>
              <a:off x="4499" y="2179"/>
              <a:ext cx="543" cy="1051"/>
            </a:xfrm>
            <a:custGeom>
              <a:gdLst>
                <a:gd name="T0" fmla="*/ 0 w 203"/>
                <a:gd name="T1" fmla="*/ 258 h 393"/>
                <a:gd name="T2" fmla="*/ 101 w 203"/>
                <a:gd name="T3" fmla="*/ 393 h 393"/>
                <a:gd name="T4" fmla="*/ 203 w 203"/>
                <a:gd name="T5" fmla="*/ 258 h 393"/>
                <a:gd name="T6" fmla="*/ 120 w 203"/>
                <a:gd name="T7" fmla="*/ 15 h 393"/>
                <a:gd name="T8" fmla="*/ 0 w 203"/>
                <a:gd name="T9" fmla="*/ 258 h 3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" h="393">
                  <a:moveTo>
                    <a:pt x="0" y="258"/>
                  </a:moveTo>
                  <a:cubicBezTo>
                    <a:pt x="0" y="333"/>
                    <a:pt x="45" y="393"/>
                    <a:pt x="101" y="393"/>
                  </a:cubicBezTo>
                  <a:cubicBezTo>
                    <a:pt x="158" y="393"/>
                    <a:pt x="203" y="333"/>
                    <a:pt x="203" y="258"/>
                  </a:cubicBezTo>
                  <a:cubicBezTo>
                    <a:pt x="203" y="184"/>
                    <a:pt x="175" y="22"/>
                    <a:pt x="120" y="15"/>
                  </a:cubicBezTo>
                  <a:cubicBezTo>
                    <a:pt x="0" y="0"/>
                    <a:pt x="0" y="184"/>
                    <a:pt x="0" y="258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9" name="Freeform 75"/>
            <p:cNvSpPr/>
            <p:nvPr/>
          </p:nvSpPr>
          <p:spPr bwMode="auto">
            <a:xfrm>
              <a:off x="4627" y="2534"/>
              <a:ext cx="276" cy="966"/>
            </a:xfrm>
            <a:custGeom>
              <a:gdLst>
                <a:gd name="T0" fmla="*/ 0 w 276"/>
                <a:gd name="T1" fmla="*/ 332 h 966"/>
                <a:gd name="T2" fmla="*/ 129 w 276"/>
                <a:gd name="T3" fmla="*/ 420 h 966"/>
                <a:gd name="T4" fmla="*/ 139 w 276"/>
                <a:gd name="T5" fmla="*/ 145 h 966"/>
                <a:gd name="T6" fmla="*/ 110 w 276"/>
                <a:gd name="T7" fmla="*/ 67 h 966"/>
                <a:gd name="T8" fmla="*/ 139 w 276"/>
                <a:gd name="T9" fmla="*/ 115 h 966"/>
                <a:gd name="T10" fmla="*/ 142 w 276"/>
                <a:gd name="T11" fmla="*/ 0 h 966"/>
                <a:gd name="T12" fmla="*/ 147 w 276"/>
                <a:gd name="T13" fmla="*/ 172 h 966"/>
                <a:gd name="T14" fmla="*/ 147 w 276"/>
                <a:gd name="T15" fmla="*/ 172 h 966"/>
                <a:gd name="T16" fmla="*/ 150 w 276"/>
                <a:gd name="T17" fmla="*/ 273 h 966"/>
                <a:gd name="T18" fmla="*/ 276 w 276"/>
                <a:gd name="T19" fmla="*/ 230 h 966"/>
                <a:gd name="T20" fmla="*/ 150 w 276"/>
                <a:gd name="T21" fmla="*/ 311 h 966"/>
                <a:gd name="T22" fmla="*/ 169 w 276"/>
                <a:gd name="T23" fmla="*/ 966 h 966"/>
                <a:gd name="T24" fmla="*/ 110 w 276"/>
                <a:gd name="T25" fmla="*/ 966 h 966"/>
                <a:gd name="T26" fmla="*/ 129 w 276"/>
                <a:gd name="T27" fmla="*/ 450 h 966"/>
                <a:gd name="T28" fmla="*/ 0 w 276"/>
                <a:gd name="T29" fmla="*/ 332 h 9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76" h="964">
                  <a:moveTo>
                    <a:pt x="0" y="332"/>
                  </a:moveTo>
                  <a:lnTo>
                    <a:pt x="129" y="420"/>
                  </a:lnTo>
                  <a:lnTo>
                    <a:pt x="139" y="145"/>
                  </a:lnTo>
                  <a:lnTo>
                    <a:pt x="110" y="67"/>
                  </a:lnTo>
                  <a:lnTo>
                    <a:pt x="139" y="115"/>
                  </a:lnTo>
                  <a:lnTo>
                    <a:pt x="142" y="0"/>
                  </a:lnTo>
                  <a:lnTo>
                    <a:pt x="147" y="172"/>
                  </a:lnTo>
                  <a:lnTo>
                    <a:pt x="147" y="172"/>
                  </a:lnTo>
                  <a:lnTo>
                    <a:pt x="150" y="273"/>
                  </a:lnTo>
                  <a:lnTo>
                    <a:pt x="276" y="230"/>
                  </a:lnTo>
                  <a:lnTo>
                    <a:pt x="150" y="311"/>
                  </a:lnTo>
                  <a:lnTo>
                    <a:pt x="169" y="966"/>
                  </a:lnTo>
                  <a:lnTo>
                    <a:pt x="110" y="966"/>
                  </a:lnTo>
                  <a:lnTo>
                    <a:pt x="129" y="450"/>
                  </a:lnTo>
                  <a:lnTo>
                    <a:pt x="0" y="3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87" name="组合 86"/>
          <p:cNvGrpSpPr/>
          <p:nvPr/>
        </p:nvGrpSpPr>
        <p:grpSpPr>
          <a:xfrm>
            <a:off x="8226892" y="4093784"/>
            <a:ext cx="1186094" cy="1378150"/>
            <a:chOff x="5727700" y="2971800"/>
            <a:chExt cx="1617663" cy="1879600"/>
          </a:xfrm>
        </p:grpSpPr>
        <p:sp>
          <p:nvSpPr>
            <p:cNvPr id="82" name="AutoShape 77"/>
            <p:cNvSpPr>
              <a:spLocks noChangeAspect="1" noChangeArrowheads="1" noTextEdit="1"/>
            </p:cNvSpPr>
            <p:nvPr/>
          </p:nvSpPr>
          <p:spPr bwMode="auto">
            <a:xfrm>
              <a:off x="5727700" y="3009900"/>
              <a:ext cx="1617663" cy="1841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3" name="Freeform 79"/>
            <p:cNvSpPr/>
            <p:nvPr/>
          </p:nvSpPr>
          <p:spPr bwMode="auto">
            <a:xfrm>
              <a:off x="6607175" y="3490913"/>
              <a:ext cx="728663" cy="992188"/>
            </a:xfrm>
            <a:custGeom>
              <a:gdLst>
                <a:gd name="T0" fmla="*/ 0 w 77"/>
                <a:gd name="T1" fmla="*/ 54 h 105"/>
                <a:gd name="T2" fmla="*/ 39 w 77"/>
                <a:gd name="T3" fmla="*/ 105 h 105"/>
                <a:gd name="T4" fmla="*/ 77 w 77"/>
                <a:gd name="T5" fmla="*/ 54 h 105"/>
                <a:gd name="T6" fmla="*/ 39 w 77"/>
                <a:gd name="T7" fmla="*/ 4 h 105"/>
                <a:gd name="T8" fmla="*/ 0 w 77"/>
                <a:gd name="T9" fmla="*/ 54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" h="105">
                  <a:moveTo>
                    <a:pt x="0" y="54"/>
                  </a:moveTo>
                  <a:cubicBezTo>
                    <a:pt x="0" y="82"/>
                    <a:pt x="18" y="105"/>
                    <a:pt x="39" y="105"/>
                  </a:cubicBezTo>
                  <a:cubicBezTo>
                    <a:pt x="60" y="105"/>
                    <a:pt x="77" y="82"/>
                    <a:pt x="77" y="54"/>
                  </a:cubicBezTo>
                  <a:cubicBezTo>
                    <a:pt x="77" y="26"/>
                    <a:pt x="60" y="7"/>
                    <a:pt x="39" y="4"/>
                  </a:cubicBezTo>
                  <a:cubicBezTo>
                    <a:pt x="9" y="0"/>
                    <a:pt x="0" y="26"/>
                    <a:pt x="0" y="54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4" name="Freeform 80"/>
            <p:cNvSpPr/>
            <p:nvPr/>
          </p:nvSpPr>
          <p:spPr bwMode="auto">
            <a:xfrm>
              <a:off x="6786563" y="3784600"/>
              <a:ext cx="369888" cy="1057275"/>
            </a:xfrm>
            <a:custGeom>
              <a:gdLst>
                <a:gd name="T0" fmla="*/ 0 w 233"/>
                <a:gd name="T1" fmla="*/ 232 h 666"/>
                <a:gd name="T2" fmla="*/ 107 w 233"/>
                <a:gd name="T3" fmla="*/ 291 h 666"/>
                <a:gd name="T4" fmla="*/ 113 w 233"/>
                <a:gd name="T5" fmla="*/ 101 h 666"/>
                <a:gd name="T6" fmla="*/ 90 w 233"/>
                <a:gd name="T7" fmla="*/ 47 h 666"/>
                <a:gd name="T8" fmla="*/ 113 w 233"/>
                <a:gd name="T9" fmla="*/ 83 h 666"/>
                <a:gd name="T10" fmla="*/ 119 w 233"/>
                <a:gd name="T11" fmla="*/ 0 h 666"/>
                <a:gd name="T12" fmla="*/ 119 w 233"/>
                <a:gd name="T13" fmla="*/ 119 h 666"/>
                <a:gd name="T14" fmla="*/ 125 w 233"/>
                <a:gd name="T15" fmla="*/ 190 h 666"/>
                <a:gd name="T16" fmla="*/ 233 w 233"/>
                <a:gd name="T17" fmla="*/ 161 h 666"/>
                <a:gd name="T18" fmla="*/ 125 w 233"/>
                <a:gd name="T19" fmla="*/ 214 h 666"/>
                <a:gd name="T20" fmla="*/ 137 w 233"/>
                <a:gd name="T21" fmla="*/ 666 h 666"/>
                <a:gd name="T22" fmla="*/ 90 w 233"/>
                <a:gd name="T23" fmla="*/ 666 h 666"/>
                <a:gd name="T24" fmla="*/ 107 w 233"/>
                <a:gd name="T25" fmla="*/ 309 h 666"/>
                <a:gd name="T26" fmla="*/ 0 w 233"/>
                <a:gd name="T27" fmla="*/ 232 h 6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33" h="666">
                  <a:moveTo>
                    <a:pt x="0" y="232"/>
                  </a:moveTo>
                  <a:lnTo>
                    <a:pt x="107" y="291"/>
                  </a:lnTo>
                  <a:lnTo>
                    <a:pt x="113" y="101"/>
                  </a:lnTo>
                  <a:lnTo>
                    <a:pt x="90" y="47"/>
                  </a:lnTo>
                  <a:lnTo>
                    <a:pt x="113" y="83"/>
                  </a:lnTo>
                  <a:lnTo>
                    <a:pt x="119" y="0"/>
                  </a:lnTo>
                  <a:lnTo>
                    <a:pt x="119" y="119"/>
                  </a:lnTo>
                  <a:lnTo>
                    <a:pt x="125" y="190"/>
                  </a:lnTo>
                  <a:lnTo>
                    <a:pt x="233" y="161"/>
                  </a:lnTo>
                  <a:lnTo>
                    <a:pt x="125" y="214"/>
                  </a:lnTo>
                  <a:lnTo>
                    <a:pt x="137" y="666"/>
                  </a:lnTo>
                  <a:lnTo>
                    <a:pt x="90" y="666"/>
                  </a:lnTo>
                  <a:lnTo>
                    <a:pt x="107" y="309"/>
                  </a:lnTo>
                  <a:lnTo>
                    <a:pt x="0" y="2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5" name="Freeform 81"/>
            <p:cNvSpPr/>
            <p:nvPr/>
          </p:nvSpPr>
          <p:spPr bwMode="auto">
            <a:xfrm>
              <a:off x="5737225" y="2971800"/>
              <a:ext cx="746125" cy="1427163"/>
            </a:xfrm>
            <a:custGeom>
              <a:gdLst>
                <a:gd name="T0" fmla="*/ 0 w 79"/>
                <a:gd name="T1" fmla="*/ 99 h 151"/>
                <a:gd name="T2" fmla="*/ 40 w 79"/>
                <a:gd name="T3" fmla="*/ 151 h 151"/>
                <a:gd name="T4" fmla="*/ 79 w 79"/>
                <a:gd name="T5" fmla="*/ 99 h 151"/>
                <a:gd name="T6" fmla="*/ 47 w 79"/>
                <a:gd name="T7" fmla="*/ 6 h 151"/>
                <a:gd name="T8" fmla="*/ 0 w 79"/>
                <a:gd name="T9" fmla="*/ 99 h 1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" h="151">
                  <a:moveTo>
                    <a:pt x="0" y="99"/>
                  </a:moveTo>
                  <a:cubicBezTo>
                    <a:pt x="0" y="128"/>
                    <a:pt x="18" y="151"/>
                    <a:pt x="40" y="151"/>
                  </a:cubicBezTo>
                  <a:cubicBezTo>
                    <a:pt x="61" y="151"/>
                    <a:pt x="79" y="128"/>
                    <a:pt x="79" y="99"/>
                  </a:cubicBezTo>
                  <a:cubicBezTo>
                    <a:pt x="79" y="71"/>
                    <a:pt x="68" y="8"/>
                    <a:pt x="47" y="6"/>
                  </a:cubicBezTo>
                  <a:cubicBezTo>
                    <a:pt x="0" y="0"/>
                    <a:pt x="0" y="71"/>
                    <a:pt x="0" y="99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6" name="Freeform 82"/>
            <p:cNvSpPr/>
            <p:nvPr/>
          </p:nvSpPr>
          <p:spPr bwMode="auto">
            <a:xfrm>
              <a:off x="5916613" y="3454400"/>
              <a:ext cx="377825" cy="1312863"/>
            </a:xfrm>
            <a:custGeom>
              <a:gdLst>
                <a:gd name="T0" fmla="*/ 0 w 238"/>
                <a:gd name="T1" fmla="*/ 285 h 827"/>
                <a:gd name="T2" fmla="*/ 113 w 238"/>
                <a:gd name="T3" fmla="*/ 357 h 827"/>
                <a:gd name="T4" fmla="*/ 119 w 238"/>
                <a:gd name="T5" fmla="*/ 125 h 827"/>
                <a:gd name="T6" fmla="*/ 95 w 238"/>
                <a:gd name="T7" fmla="*/ 53 h 827"/>
                <a:gd name="T8" fmla="*/ 119 w 238"/>
                <a:gd name="T9" fmla="*/ 101 h 827"/>
                <a:gd name="T10" fmla="*/ 125 w 238"/>
                <a:gd name="T11" fmla="*/ 0 h 827"/>
                <a:gd name="T12" fmla="*/ 125 w 238"/>
                <a:gd name="T13" fmla="*/ 148 h 827"/>
                <a:gd name="T14" fmla="*/ 125 w 238"/>
                <a:gd name="T15" fmla="*/ 148 h 827"/>
                <a:gd name="T16" fmla="*/ 131 w 238"/>
                <a:gd name="T17" fmla="*/ 232 h 827"/>
                <a:gd name="T18" fmla="*/ 238 w 238"/>
                <a:gd name="T19" fmla="*/ 196 h 827"/>
                <a:gd name="T20" fmla="*/ 131 w 238"/>
                <a:gd name="T21" fmla="*/ 261 h 827"/>
                <a:gd name="T22" fmla="*/ 143 w 238"/>
                <a:gd name="T23" fmla="*/ 827 h 827"/>
                <a:gd name="T24" fmla="*/ 95 w 238"/>
                <a:gd name="T25" fmla="*/ 827 h 827"/>
                <a:gd name="T26" fmla="*/ 113 w 238"/>
                <a:gd name="T27" fmla="*/ 380 h 827"/>
                <a:gd name="T28" fmla="*/ 0 w 238"/>
                <a:gd name="T29" fmla="*/ 285 h 8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8" h="825">
                  <a:moveTo>
                    <a:pt x="0" y="285"/>
                  </a:moveTo>
                  <a:lnTo>
                    <a:pt x="113" y="357"/>
                  </a:lnTo>
                  <a:lnTo>
                    <a:pt x="119" y="125"/>
                  </a:lnTo>
                  <a:lnTo>
                    <a:pt x="95" y="53"/>
                  </a:lnTo>
                  <a:lnTo>
                    <a:pt x="119" y="101"/>
                  </a:lnTo>
                  <a:lnTo>
                    <a:pt x="125" y="0"/>
                  </a:lnTo>
                  <a:lnTo>
                    <a:pt x="125" y="148"/>
                  </a:lnTo>
                  <a:lnTo>
                    <a:pt x="125" y="148"/>
                  </a:lnTo>
                  <a:lnTo>
                    <a:pt x="131" y="232"/>
                  </a:lnTo>
                  <a:lnTo>
                    <a:pt x="238" y="196"/>
                  </a:lnTo>
                  <a:lnTo>
                    <a:pt x="131" y="261"/>
                  </a:lnTo>
                  <a:lnTo>
                    <a:pt x="143" y="827"/>
                  </a:lnTo>
                  <a:lnTo>
                    <a:pt x="95" y="827"/>
                  </a:lnTo>
                  <a:lnTo>
                    <a:pt x="113" y="380"/>
                  </a:lnTo>
                  <a:lnTo>
                    <a:pt x="0" y="2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57" name="图片 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006" y="38900"/>
            <a:ext cx="5204670" cy="5862382"/>
          </a:xfrm>
          <a:prstGeom prst="rect">
            <a:avLst/>
          </a:prstGeom>
        </p:spPr>
      </p:pic>
      <p:sp>
        <p:nvSpPr>
          <p:cNvPr id="58" name="文本框"/>
          <p:cNvSpPr/>
          <p:nvPr/>
        </p:nvSpPr>
        <p:spPr>
          <a:xfrm>
            <a:off x="5811301" y="1973749"/>
            <a:ext cx="5572631" cy="7683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4400" b="1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人物介绍及生平</a:t>
            </a:r>
          </a:p>
        </p:txBody>
      </p:sp>
      <p:sp>
        <p:nvSpPr>
          <p:cNvPr id="59" name="矩形 58"/>
          <p:cNvSpPr/>
          <p:nvPr/>
        </p:nvSpPr>
        <p:spPr>
          <a:xfrm>
            <a:off x="5811301" y="2682854"/>
            <a:ext cx="5834316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Add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Words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Here，according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Need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Draw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The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Text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Box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Size</a:t>
            </a:r>
            <a:r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.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Add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Words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Here，according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Tex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t</a:t>
            </a:r>
          </a:p>
        </p:txBody>
      </p:sp>
      <p:sp>
        <p:nvSpPr>
          <p:cNvPr id="91" name="Freeform 90"/>
          <p:cNvSpPr/>
          <p:nvPr/>
        </p:nvSpPr>
        <p:spPr bwMode="auto">
          <a:xfrm>
            <a:off x="5813013" y="951183"/>
            <a:ext cx="1867312" cy="834069"/>
          </a:xfrm>
          <a:custGeom>
            <a:gdLst>
              <a:gd name="T0" fmla="*/ 1540 w 1759"/>
              <a:gd name="T1" fmla="*/ 204 h 784"/>
              <a:gd name="T2" fmla="*/ 1104 w 1759"/>
              <a:gd name="T3" fmla="*/ 297 h 784"/>
              <a:gd name="T4" fmla="*/ 695 w 1759"/>
              <a:gd name="T5" fmla="*/ 10 h 784"/>
              <a:gd name="T6" fmla="*/ 429 w 1759"/>
              <a:gd name="T7" fmla="*/ 284 h 784"/>
              <a:gd name="T8" fmla="*/ 136 w 1759"/>
              <a:gd name="T9" fmla="*/ 325 h 784"/>
              <a:gd name="T10" fmla="*/ 13 w 1759"/>
              <a:gd name="T11" fmla="*/ 569 h 784"/>
              <a:gd name="T12" fmla="*/ 337 w 1759"/>
              <a:gd name="T13" fmla="*/ 777 h 784"/>
              <a:gd name="T14" fmla="*/ 1182 w 1759"/>
              <a:gd name="T15" fmla="*/ 773 h 784"/>
              <a:gd name="T16" fmla="*/ 1699 w 1759"/>
              <a:gd name="T17" fmla="*/ 590 h 784"/>
              <a:gd name="T18" fmla="*/ 1540 w 1759"/>
              <a:gd name="T19" fmla="*/ 204 h 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759" h="784">
                <a:moveTo>
                  <a:pt x="1540" y="204"/>
                </a:moveTo>
                <a:cubicBezTo>
                  <a:pt x="1390" y="135"/>
                  <a:pt x="1221" y="192"/>
                  <a:pt x="1104" y="297"/>
                </a:cubicBezTo>
                <a:cubicBezTo>
                  <a:pt x="1023" y="138"/>
                  <a:pt x="887" y="0"/>
                  <a:pt x="695" y="10"/>
                </a:cubicBezTo>
                <a:cubicBezTo>
                  <a:pt x="545" y="17"/>
                  <a:pt x="426" y="142"/>
                  <a:pt x="429" y="284"/>
                </a:cubicBezTo>
                <a:cubicBezTo>
                  <a:pt x="329" y="271"/>
                  <a:pt x="223" y="270"/>
                  <a:pt x="136" y="325"/>
                </a:cubicBezTo>
                <a:cubicBezTo>
                  <a:pt x="57" y="376"/>
                  <a:pt x="0" y="473"/>
                  <a:pt x="13" y="569"/>
                </a:cubicBezTo>
                <a:cubicBezTo>
                  <a:pt x="33" y="714"/>
                  <a:pt x="183" y="768"/>
                  <a:pt x="337" y="777"/>
                </a:cubicBezTo>
                <a:cubicBezTo>
                  <a:pt x="339" y="780"/>
                  <a:pt x="903" y="782"/>
                  <a:pt x="1182" y="773"/>
                </a:cubicBezTo>
                <a:cubicBezTo>
                  <a:pt x="1355" y="768"/>
                  <a:pt x="1617" y="784"/>
                  <a:pt x="1699" y="590"/>
                </a:cubicBezTo>
                <a:cubicBezTo>
                  <a:pt x="1759" y="447"/>
                  <a:pt x="1677" y="268"/>
                  <a:pt x="1540" y="204"/>
                </a:cubicBezTo>
              </a:path>
            </a:pathLst>
          </a:custGeom>
          <a:solidFill>
            <a:srgbClr val="FDFC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943000" y="1192997"/>
            <a:ext cx="142367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 part 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8" name="Picture 4" descr="Cartoon children back to school Free Vector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381875" y="2086661"/>
            <a:ext cx="4010025" cy="401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文本框"/>
          <p:cNvSpPr/>
          <p:nvPr/>
        </p:nvSpPr>
        <p:spPr>
          <a:xfrm>
            <a:off x="800100" y="255218"/>
            <a:ext cx="5194300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人物介绍及生平</a:t>
            </a:r>
          </a:p>
        </p:txBody>
      </p:sp>
      <p:sp>
        <p:nvSpPr>
          <p:cNvPr id="2" name="矩形 1"/>
          <p:cNvSpPr/>
          <p:nvPr/>
        </p:nvSpPr>
        <p:spPr>
          <a:xfrm>
            <a:off x="933048" y="1694934"/>
            <a:ext cx="4483100" cy="460375"/>
          </a:xfrm>
          <a:prstGeom prst="rect">
            <a:avLst/>
          </a:prstGeom>
          <a:solidFill>
            <a:srgbClr val="CB664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中</a:t>
            </a:r>
            <a:r>
              <a:rPr lang="zh-CN" altLang="en-US" sz="24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 </a:t>
            </a:r>
            <a:r>
              <a:rPr lang="zh-CN" altLang="en-US" sz="24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文</a:t>
            </a:r>
            <a:r>
              <a:rPr lang="zh-CN" altLang="en-US" sz="24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名：雷锋</a:t>
            </a:r>
            <a:r>
              <a:rPr lang="zh-CN" altLang="en-US" sz="24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（原名雷正兴</a:t>
            </a:r>
            <a:r>
              <a:rPr lang="zh-CN" altLang="en-US" sz="2400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）</a:t>
            </a:r>
          </a:p>
        </p:txBody>
      </p:sp>
      <p:sp>
        <p:nvSpPr>
          <p:cNvPr id="3" name="矩形 2"/>
          <p:cNvSpPr/>
          <p:nvPr/>
        </p:nvSpPr>
        <p:spPr>
          <a:xfrm>
            <a:off x="933047" y="2403039"/>
            <a:ext cx="6372527" cy="3415030"/>
          </a:xfrm>
          <a:prstGeom prst="rect">
            <a:avLst/>
          </a:prstGeom>
          <a:solidFill>
            <a:srgbClr val="35A595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民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     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族：汉族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出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 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生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地：湖南长沙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出生日期：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1940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年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12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月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18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日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逝世日期：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1962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年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8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月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15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日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职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     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业：中国人民解放军战士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信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     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仰：马克思列宁主义、毛泽东思想、共产主义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代表作品：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《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茵茵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》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、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《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我学会开拖拉机了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》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、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《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雷锋日记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》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政治面貌：中国共产党党员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cs typeface="+mn-ea"/>
                <a:sym typeface="+mn-lt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" name="文本框"/>
          <p:cNvSpPr/>
          <p:nvPr/>
        </p:nvSpPr>
        <p:spPr>
          <a:xfrm>
            <a:off x="800100" y="255218"/>
            <a:ext cx="5194300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人物介绍及生平</a:t>
            </a:r>
          </a:p>
        </p:txBody>
      </p:sp>
      <p:sp>
        <p:nvSpPr>
          <p:cNvPr id="2" name="矩形 1"/>
          <p:cNvSpPr/>
          <p:nvPr/>
        </p:nvSpPr>
        <p:spPr>
          <a:xfrm>
            <a:off x="903847" y="1329154"/>
            <a:ext cx="1605280" cy="521970"/>
          </a:xfrm>
          <a:prstGeom prst="rect">
            <a:avLst/>
          </a:prstGeom>
          <a:solidFill>
            <a:srgbClr val="CB664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苦难童年</a:t>
            </a:r>
          </a:p>
        </p:txBody>
      </p:sp>
      <p:sp>
        <p:nvSpPr>
          <p:cNvPr id="3" name="矩形 2"/>
          <p:cNvSpPr/>
          <p:nvPr/>
        </p:nvSpPr>
        <p:spPr>
          <a:xfrm>
            <a:off x="903847" y="2013128"/>
            <a:ext cx="889381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民国三十二年至民国民国三十六年（</a:t>
            </a:r>
            <a:r>
              <a:rPr lang="en-US" altLang="zh-CN" sz="2800" b="1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1943</a:t>
            </a:r>
            <a:r>
              <a:rPr lang="zh-CN" altLang="en-US" sz="2800" b="1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年至</a:t>
            </a:r>
            <a:r>
              <a:rPr lang="en-US" altLang="zh-CN" sz="2800" b="1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1947</a:t>
            </a:r>
            <a:r>
              <a:rPr lang="zh-CN" altLang="en-US" sz="2800" b="1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年</a:t>
            </a:r>
            <a:r>
              <a:rPr lang="zh-CN" altLang="en-US" sz="2800" b="1">
                <a:solidFill>
                  <a:srgbClr val="CB6641"/>
                </a:solidFill>
                <a:latin typeface="思源黑体 Regular" panose="020b0500000000000000" charset="-122"/>
                <a:cs typeface="+mn-ea"/>
                <a:sym typeface="+mn-lt"/>
              </a:rPr>
              <a:t>）</a:t>
            </a:r>
          </a:p>
        </p:txBody>
      </p:sp>
      <p:sp>
        <p:nvSpPr>
          <p:cNvPr id="4" name="矩形 3"/>
          <p:cNvSpPr/>
          <p:nvPr/>
        </p:nvSpPr>
        <p:spPr>
          <a:xfrm>
            <a:off x="800100" y="2557283"/>
            <a:ext cx="4379353" cy="21685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祖父雷新庭，父亲雷明亮，</a:t>
            </a:r>
            <a:r>
              <a:rPr lang="zh-CN" altLang="en-US"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母亲张元满，</a:t>
            </a:r>
            <a:r>
              <a:rPr lang="zh-CN" altLang="en-US"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哥哥雷正德相继悲惨死去，弟弟饿死在家中</a:t>
            </a:r>
            <a:endParaRPr lang="en-US" altLang="zh-CN">
              <a:latin typeface="思源黑体 Regular" panose="020b0500000000000000" charset="-122"/>
              <a:cs typeface="+mn-ea"/>
              <a:sym typeface="+mn-lt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年仅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7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岁的雷锋从此沦为孤儿，在六叔公和六叔奶奶的拉扯下，艰难地活下来</a:t>
            </a:r>
            <a:r>
              <a:rPr lang="zh-CN" altLang="en-US">
                <a:latin typeface="思源黑体 Regular" panose="020b0500000000000000" charset="-122"/>
                <a:cs typeface="+mn-ea"/>
                <a:sym typeface="+mn-lt"/>
              </a:rPr>
              <a:t>。</a:t>
            </a:r>
          </a:p>
        </p:txBody>
      </p:sp>
      <p:sp>
        <p:nvSpPr>
          <p:cNvPr id="6" name="矩形 5"/>
          <p:cNvSpPr/>
          <p:nvPr/>
        </p:nvSpPr>
        <p:spPr>
          <a:xfrm>
            <a:off x="903847" y="4735850"/>
            <a:ext cx="1605280" cy="521970"/>
          </a:xfrm>
          <a:prstGeom prst="rect">
            <a:avLst/>
          </a:prstGeom>
          <a:solidFill>
            <a:srgbClr val="35A595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苦难童年</a:t>
            </a:r>
          </a:p>
        </p:txBody>
      </p:sp>
      <p:sp>
        <p:nvSpPr>
          <p:cNvPr id="5" name="矩形 4"/>
          <p:cNvSpPr/>
          <p:nvPr/>
        </p:nvSpPr>
        <p:spPr>
          <a:xfrm>
            <a:off x="921823" y="5597436"/>
            <a:ext cx="10145153" cy="922020"/>
          </a:xfrm>
          <a:prstGeom prst="rect">
            <a:avLst/>
          </a:prstGeom>
          <a:noFill/>
          <a:ln>
            <a:solidFill>
              <a:srgbClr val="35A595"/>
            </a:solidFill>
            <a:prstDash val="lgDashDotDot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1949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年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8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月，湖南解放时，雷锋找到路过的解放军连长要求当兵，连长没同意，但把一支钢笔送给了他。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1954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年，雷锋考入清水塘完全小学，加入中国少年先锋队，被选入中队委</a:t>
            </a:r>
            <a:r>
              <a:rPr lang="zh-CN" altLang="en-US">
                <a:latin typeface="思源黑体 Regular" panose="020b0500000000000000" charset="-122"/>
                <a:cs typeface="+mn-ea"/>
                <a:sym typeface="+mn-lt"/>
              </a:rPr>
              <a:t>员</a:t>
            </a:r>
          </a:p>
        </p:txBody>
      </p:sp>
      <p:pic>
        <p:nvPicPr>
          <p:cNvPr id="2050" name="Picture 2" descr="Children back to school set Free Vector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243944" y="2636157"/>
            <a:ext cx="3941455" cy="2961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" name="文本框"/>
          <p:cNvSpPr/>
          <p:nvPr/>
        </p:nvSpPr>
        <p:spPr>
          <a:xfrm>
            <a:off x="800100" y="255218"/>
            <a:ext cx="5194300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人物介绍及生平</a:t>
            </a:r>
          </a:p>
        </p:txBody>
      </p:sp>
      <p:sp>
        <p:nvSpPr>
          <p:cNvPr id="3" name="矩形 2"/>
          <p:cNvSpPr/>
          <p:nvPr/>
        </p:nvSpPr>
        <p:spPr>
          <a:xfrm>
            <a:off x="800100" y="1535450"/>
            <a:ext cx="1605280" cy="521970"/>
          </a:xfrm>
          <a:prstGeom prst="rect">
            <a:avLst/>
          </a:prstGeom>
          <a:solidFill>
            <a:srgbClr val="CB664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苦难童年</a:t>
            </a:r>
          </a:p>
        </p:txBody>
      </p:sp>
      <p:sp>
        <p:nvSpPr>
          <p:cNvPr id="2" name="矩形 1"/>
          <p:cNvSpPr/>
          <p:nvPr/>
        </p:nvSpPr>
        <p:spPr>
          <a:xfrm>
            <a:off x="800099" y="2067024"/>
            <a:ext cx="488442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1955</a:t>
            </a:r>
            <a:r>
              <a:rPr lang="zh-CN" altLang="en-US" sz="2800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年，雷锋转入荷叶坝小</a:t>
            </a:r>
            <a:r>
              <a:rPr lang="zh-CN" altLang="en-US" sz="2800">
                <a:solidFill>
                  <a:srgbClr val="CB6641"/>
                </a:solidFill>
                <a:latin typeface="思源黑体 Regular" panose="020b0500000000000000" charset="-122"/>
                <a:cs typeface="+mn-ea"/>
                <a:sym typeface="+mn-lt"/>
              </a:rPr>
              <a:t>学</a:t>
            </a:r>
          </a:p>
        </p:txBody>
      </p:sp>
      <p:sp>
        <p:nvSpPr>
          <p:cNvPr id="4" name="矩形 3"/>
          <p:cNvSpPr/>
          <p:nvPr/>
        </p:nvSpPr>
        <p:spPr>
          <a:xfrm>
            <a:off x="800100" y="2590244"/>
            <a:ext cx="4935967" cy="13379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同年春天，在农业合作化高潮中，雷锋把土改中分得的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3.6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亩田全部捐入荷叶坝小学</a:t>
            </a:r>
            <a:endParaRPr lang="en-US" altLang="zh-CN">
              <a:latin typeface="思源黑体 Regular" panose="020b0500000000000000" charset="-122"/>
              <a:cs typeface="+mn-ea"/>
              <a:sym typeface="+mn-lt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1956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年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7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月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15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日，雷锋从荷叶坝小学毕</a:t>
            </a:r>
            <a:r>
              <a:rPr lang="zh-CN" altLang="en-US">
                <a:latin typeface="思源黑体 Regular" panose="020b0500000000000000" charset="-122"/>
                <a:cs typeface="+mn-ea"/>
                <a:sym typeface="+mn-lt"/>
              </a:rPr>
              <a:t>业</a:t>
            </a:r>
          </a:p>
        </p:txBody>
      </p:sp>
      <p:sp>
        <p:nvSpPr>
          <p:cNvPr id="6" name="矩形 5"/>
          <p:cNvSpPr/>
          <p:nvPr/>
        </p:nvSpPr>
        <p:spPr>
          <a:xfrm>
            <a:off x="800100" y="4283740"/>
            <a:ext cx="1605280" cy="521970"/>
          </a:xfrm>
          <a:prstGeom prst="rect">
            <a:avLst/>
          </a:prstGeom>
          <a:solidFill>
            <a:srgbClr val="35A595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参加工作</a:t>
            </a:r>
          </a:p>
        </p:txBody>
      </p:sp>
      <p:sp>
        <p:nvSpPr>
          <p:cNvPr id="5" name="矩形 4"/>
          <p:cNvSpPr/>
          <p:nvPr/>
        </p:nvSpPr>
        <p:spPr>
          <a:xfrm>
            <a:off x="800100" y="5027999"/>
            <a:ext cx="9944100" cy="1060450"/>
          </a:xfrm>
          <a:prstGeom prst="rect">
            <a:avLst/>
          </a:prstGeom>
          <a:ln>
            <a:solidFill>
              <a:srgbClr val="35A595"/>
            </a:solidFill>
            <a:prstDash val="lgDashDotDot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1956</a:t>
            </a:r>
            <a:r>
              <a:rPr lang="zh-CN" altLang="en-US" sz="2400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年夏天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，小学毕业后在生产队当了近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3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个月秋征助理员，负责征收公粮工作。之后在安庆乡政府当了通信员，不久调到望城县委当公务</a:t>
            </a:r>
            <a:r>
              <a:rPr lang="zh-CN" altLang="en-US">
                <a:latin typeface="思源黑体 Regular" panose="020b0500000000000000" charset="-122"/>
                <a:cs typeface="+mn-ea"/>
                <a:sym typeface="+mn-lt"/>
              </a:rPr>
              <a:t>员</a:t>
            </a:r>
          </a:p>
        </p:txBody>
      </p:sp>
      <p:pic>
        <p:nvPicPr>
          <p:cNvPr id="3074" name="Picture 2" descr="Flat design world childrens day Free Vector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375400" y="1220992"/>
            <a:ext cx="3657600" cy="3713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图片 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5678488"/>
          </a:xfrm>
          <a:prstGeom prst="rect">
            <a:avLst/>
          </a:prstGeom>
        </p:spPr>
      </p:pic>
      <p:pic>
        <p:nvPicPr>
          <p:cNvPr id="63" name="图片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851400"/>
            <a:ext cx="12192000" cy="2006600"/>
          </a:xfrm>
          <a:prstGeom prst="rect">
            <a:avLst/>
          </a:prstGeom>
        </p:spPr>
      </p:pic>
      <p:grpSp>
        <p:nvGrpSpPr>
          <p:cNvPr id="65" name="Group 62"/>
          <p:cNvGrpSpPr>
            <a:grpSpLocks noChangeAspect="1"/>
          </p:cNvGrpSpPr>
          <p:nvPr/>
        </p:nvGrpSpPr>
        <p:grpSpPr>
          <a:xfrm>
            <a:off x="6096000" y="4025100"/>
            <a:ext cx="942975" cy="1651000"/>
            <a:chOff x="1598" y="1456"/>
            <a:chExt cx="594" cy="1040"/>
          </a:xfrm>
        </p:grpSpPr>
        <p:sp>
          <p:nvSpPr>
            <p:cNvPr id="66" name="AutoShape 61"/>
            <p:cNvSpPr>
              <a:spLocks noChangeAspect="1" noChangeArrowheads="1" noTextEdit="1"/>
            </p:cNvSpPr>
            <p:nvPr/>
          </p:nvSpPr>
          <p:spPr bwMode="auto">
            <a:xfrm>
              <a:off x="1598" y="1456"/>
              <a:ext cx="594" cy="10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7" name="Freeform 63"/>
            <p:cNvSpPr/>
            <p:nvPr/>
          </p:nvSpPr>
          <p:spPr bwMode="auto">
            <a:xfrm>
              <a:off x="1639" y="1603"/>
              <a:ext cx="402" cy="547"/>
            </a:xfrm>
            <a:custGeom>
              <a:gdLst>
                <a:gd name="T0" fmla="*/ 186 w 186"/>
                <a:gd name="T1" fmla="*/ 132 h 253"/>
                <a:gd name="T2" fmla="*/ 93 w 186"/>
                <a:gd name="T3" fmla="*/ 253 h 253"/>
                <a:gd name="T4" fmla="*/ 0 w 186"/>
                <a:gd name="T5" fmla="*/ 132 h 253"/>
                <a:gd name="T6" fmla="*/ 93 w 186"/>
                <a:gd name="T7" fmla="*/ 10 h 253"/>
                <a:gd name="T8" fmla="*/ 186 w 186"/>
                <a:gd name="T9" fmla="*/ 132 h 2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6" h="253">
                  <a:moveTo>
                    <a:pt x="186" y="132"/>
                  </a:moveTo>
                  <a:cubicBezTo>
                    <a:pt x="186" y="199"/>
                    <a:pt x="144" y="253"/>
                    <a:pt x="93" y="253"/>
                  </a:cubicBezTo>
                  <a:cubicBezTo>
                    <a:pt x="42" y="253"/>
                    <a:pt x="0" y="199"/>
                    <a:pt x="0" y="132"/>
                  </a:cubicBezTo>
                  <a:cubicBezTo>
                    <a:pt x="0" y="64"/>
                    <a:pt x="42" y="17"/>
                    <a:pt x="93" y="10"/>
                  </a:cubicBezTo>
                  <a:cubicBezTo>
                    <a:pt x="164" y="0"/>
                    <a:pt x="186" y="64"/>
                    <a:pt x="186" y="132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8" name="Freeform 64"/>
            <p:cNvSpPr/>
            <p:nvPr/>
          </p:nvSpPr>
          <p:spPr bwMode="auto">
            <a:xfrm>
              <a:off x="1743" y="1767"/>
              <a:ext cx="201" cy="582"/>
            </a:xfrm>
            <a:custGeom>
              <a:gdLst>
                <a:gd name="T0" fmla="*/ 201 w 201"/>
                <a:gd name="T1" fmla="*/ 201 h 582"/>
                <a:gd name="T2" fmla="*/ 108 w 201"/>
                <a:gd name="T3" fmla="*/ 253 h 582"/>
                <a:gd name="T4" fmla="*/ 101 w 201"/>
                <a:gd name="T5" fmla="*/ 89 h 582"/>
                <a:gd name="T6" fmla="*/ 121 w 201"/>
                <a:gd name="T7" fmla="*/ 41 h 582"/>
                <a:gd name="T8" fmla="*/ 99 w 201"/>
                <a:gd name="T9" fmla="*/ 71 h 582"/>
                <a:gd name="T10" fmla="*/ 97 w 201"/>
                <a:gd name="T11" fmla="*/ 0 h 582"/>
                <a:gd name="T12" fmla="*/ 93 w 201"/>
                <a:gd name="T13" fmla="*/ 104 h 582"/>
                <a:gd name="T14" fmla="*/ 93 w 201"/>
                <a:gd name="T15" fmla="*/ 164 h 582"/>
                <a:gd name="T16" fmla="*/ 0 w 201"/>
                <a:gd name="T17" fmla="*/ 138 h 582"/>
                <a:gd name="T18" fmla="*/ 90 w 201"/>
                <a:gd name="T19" fmla="*/ 188 h 582"/>
                <a:gd name="T20" fmla="*/ 78 w 201"/>
                <a:gd name="T21" fmla="*/ 582 h 582"/>
                <a:gd name="T22" fmla="*/ 121 w 201"/>
                <a:gd name="T23" fmla="*/ 582 h 582"/>
                <a:gd name="T24" fmla="*/ 108 w 201"/>
                <a:gd name="T25" fmla="*/ 270 h 582"/>
                <a:gd name="T26" fmla="*/ 201 w 201"/>
                <a:gd name="T27" fmla="*/ 201 h 5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01" h="582">
                  <a:moveTo>
                    <a:pt x="201" y="201"/>
                  </a:moveTo>
                  <a:lnTo>
                    <a:pt x="108" y="253"/>
                  </a:lnTo>
                  <a:lnTo>
                    <a:pt x="101" y="89"/>
                  </a:lnTo>
                  <a:lnTo>
                    <a:pt x="121" y="41"/>
                  </a:lnTo>
                  <a:lnTo>
                    <a:pt x="99" y="71"/>
                  </a:lnTo>
                  <a:lnTo>
                    <a:pt x="97" y="0"/>
                  </a:lnTo>
                  <a:lnTo>
                    <a:pt x="93" y="104"/>
                  </a:lnTo>
                  <a:lnTo>
                    <a:pt x="93" y="164"/>
                  </a:lnTo>
                  <a:lnTo>
                    <a:pt x="0" y="138"/>
                  </a:lnTo>
                  <a:lnTo>
                    <a:pt x="90" y="188"/>
                  </a:lnTo>
                  <a:lnTo>
                    <a:pt x="78" y="582"/>
                  </a:lnTo>
                  <a:lnTo>
                    <a:pt x="121" y="582"/>
                  </a:lnTo>
                  <a:lnTo>
                    <a:pt x="108" y="270"/>
                  </a:lnTo>
                  <a:lnTo>
                    <a:pt x="201" y="2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9" name="Freeform 65"/>
            <p:cNvSpPr/>
            <p:nvPr/>
          </p:nvSpPr>
          <p:spPr bwMode="auto">
            <a:xfrm>
              <a:off x="1950" y="2016"/>
              <a:ext cx="136" cy="261"/>
            </a:xfrm>
            <a:custGeom>
              <a:gdLst>
                <a:gd name="T0" fmla="*/ 63 w 63"/>
                <a:gd name="T1" fmla="*/ 80 h 121"/>
                <a:gd name="T2" fmla="*/ 32 w 63"/>
                <a:gd name="T3" fmla="*/ 121 h 121"/>
                <a:gd name="T4" fmla="*/ 0 w 63"/>
                <a:gd name="T5" fmla="*/ 80 h 121"/>
                <a:gd name="T6" fmla="*/ 26 w 63"/>
                <a:gd name="T7" fmla="*/ 5 h 121"/>
                <a:gd name="T8" fmla="*/ 63 w 63"/>
                <a:gd name="T9" fmla="*/ 8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120">
                  <a:moveTo>
                    <a:pt x="63" y="80"/>
                  </a:moveTo>
                  <a:cubicBezTo>
                    <a:pt x="63" y="103"/>
                    <a:pt x="49" y="121"/>
                    <a:pt x="32" y="121"/>
                  </a:cubicBezTo>
                  <a:cubicBezTo>
                    <a:pt x="14" y="121"/>
                    <a:pt x="0" y="103"/>
                    <a:pt x="0" y="80"/>
                  </a:cubicBezTo>
                  <a:cubicBezTo>
                    <a:pt x="0" y="57"/>
                    <a:pt x="9" y="7"/>
                    <a:pt x="26" y="5"/>
                  </a:cubicBezTo>
                  <a:cubicBezTo>
                    <a:pt x="63" y="0"/>
                    <a:pt x="63" y="57"/>
                    <a:pt x="63" y="80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0" name="Freeform 66"/>
            <p:cNvSpPr/>
            <p:nvPr/>
          </p:nvSpPr>
          <p:spPr bwMode="auto">
            <a:xfrm>
              <a:off x="1985" y="2104"/>
              <a:ext cx="69" cy="242"/>
            </a:xfrm>
            <a:custGeom>
              <a:gdLst>
                <a:gd name="T0" fmla="*/ 69 w 69"/>
                <a:gd name="T1" fmla="*/ 85 h 242"/>
                <a:gd name="T2" fmla="*/ 36 w 69"/>
                <a:gd name="T3" fmla="*/ 106 h 242"/>
                <a:gd name="T4" fmla="*/ 34 w 69"/>
                <a:gd name="T5" fmla="*/ 37 h 242"/>
                <a:gd name="T6" fmla="*/ 43 w 69"/>
                <a:gd name="T7" fmla="*/ 18 h 242"/>
                <a:gd name="T8" fmla="*/ 34 w 69"/>
                <a:gd name="T9" fmla="*/ 30 h 242"/>
                <a:gd name="T10" fmla="*/ 34 w 69"/>
                <a:gd name="T11" fmla="*/ 0 h 242"/>
                <a:gd name="T12" fmla="*/ 32 w 69"/>
                <a:gd name="T13" fmla="*/ 43 h 242"/>
                <a:gd name="T14" fmla="*/ 32 w 69"/>
                <a:gd name="T15" fmla="*/ 69 h 242"/>
                <a:gd name="T16" fmla="*/ 0 w 69"/>
                <a:gd name="T17" fmla="*/ 59 h 242"/>
                <a:gd name="T18" fmla="*/ 32 w 69"/>
                <a:gd name="T19" fmla="*/ 78 h 242"/>
                <a:gd name="T20" fmla="*/ 28 w 69"/>
                <a:gd name="T21" fmla="*/ 242 h 242"/>
                <a:gd name="T22" fmla="*/ 43 w 69"/>
                <a:gd name="T23" fmla="*/ 242 h 242"/>
                <a:gd name="T24" fmla="*/ 36 w 69"/>
                <a:gd name="T25" fmla="*/ 113 h 242"/>
                <a:gd name="T26" fmla="*/ 69 w 69"/>
                <a:gd name="T27" fmla="*/ 85 h 2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9" h="241">
                  <a:moveTo>
                    <a:pt x="69" y="85"/>
                  </a:moveTo>
                  <a:lnTo>
                    <a:pt x="36" y="106"/>
                  </a:lnTo>
                  <a:lnTo>
                    <a:pt x="34" y="37"/>
                  </a:lnTo>
                  <a:lnTo>
                    <a:pt x="43" y="18"/>
                  </a:lnTo>
                  <a:lnTo>
                    <a:pt x="34" y="30"/>
                  </a:lnTo>
                  <a:lnTo>
                    <a:pt x="34" y="0"/>
                  </a:lnTo>
                  <a:lnTo>
                    <a:pt x="32" y="43"/>
                  </a:lnTo>
                  <a:lnTo>
                    <a:pt x="32" y="69"/>
                  </a:lnTo>
                  <a:lnTo>
                    <a:pt x="0" y="59"/>
                  </a:lnTo>
                  <a:lnTo>
                    <a:pt x="32" y="78"/>
                  </a:lnTo>
                  <a:lnTo>
                    <a:pt x="28" y="242"/>
                  </a:lnTo>
                  <a:lnTo>
                    <a:pt x="43" y="242"/>
                  </a:lnTo>
                  <a:lnTo>
                    <a:pt x="36" y="113"/>
                  </a:lnTo>
                  <a:lnTo>
                    <a:pt x="69" y="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72" name="Group 69"/>
          <p:cNvGrpSpPr>
            <a:grpSpLocks noChangeAspect="1"/>
          </p:cNvGrpSpPr>
          <p:nvPr/>
        </p:nvGrpSpPr>
        <p:grpSpPr>
          <a:xfrm>
            <a:off x="10526791" y="4391012"/>
            <a:ext cx="1186094" cy="1325576"/>
            <a:chOff x="2641" y="820"/>
            <a:chExt cx="2398" cy="2680"/>
          </a:xfrm>
        </p:grpSpPr>
        <p:sp>
          <p:nvSpPr>
            <p:cNvPr id="73" name="AutoShape 68"/>
            <p:cNvSpPr>
              <a:spLocks noChangeAspect="1" noChangeArrowheads="1" noTextEdit="1"/>
            </p:cNvSpPr>
            <p:nvPr/>
          </p:nvSpPr>
          <p:spPr bwMode="auto">
            <a:xfrm>
              <a:off x="2641" y="820"/>
              <a:ext cx="2398" cy="2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4" name="Freeform 70"/>
            <p:cNvSpPr/>
            <p:nvPr/>
          </p:nvSpPr>
          <p:spPr bwMode="auto">
            <a:xfrm>
              <a:off x="2638" y="2136"/>
              <a:ext cx="556" cy="765"/>
            </a:xfrm>
            <a:custGeom>
              <a:gdLst>
                <a:gd name="T0" fmla="*/ 0 w 208"/>
                <a:gd name="T1" fmla="*/ 149 h 286"/>
                <a:gd name="T2" fmla="*/ 104 w 208"/>
                <a:gd name="T3" fmla="*/ 286 h 286"/>
                <a:gd name="T4" fmla="*/ 208 w 208"/>
                <a:gd name="T5" fmla="*/ 149 h 286"/>
                <a:gd name="T6" fmla="*/ 104 w 208"/>
                <a:gd name="T7" fmla="*/ 12 h 286"/>
                <a:gd name="T8" fmla="*/ 0 w 208"/>
                <a:gd name="T9" fmla="*/ 149 h 2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8" h="286">
                  <a:moveTo>
                    <a:pt x="0" y="149"/>
                  </a:moveTo>
                  <a:cubicBezTo>
                    <a:pt x="0" y="224"/>
                    <a:pt x="46" y="286"/>
                    <a:pt x="104" y="286"/>
                  </a:cubicBezTo>
                  <a:cubicBezTo>
                    <a:pt x="161" y="286"/>
                    <a:pt x="208" y="224"/>
                    <a:pt x="208" y="149"/>
                  </a:cubicBezTo>
                  <a:cubicBezTo>
                    <a:pt x="208" y="73"/>
                    <a:pt x="161" y="20"/>
                    <a:pt x="104" y="12"/>
                  </a:cubicBezTo>
                  <a:cubicBezTo>
                    <a:pt x="24" y="0"/>
                    <a:pt x="0" y="73"/>
                    <a:pt x="0" y="149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5" name="Freeform 71"/>
            <p:cNvSpPr/>
            <p:nvPr/>
          </p:nvSpPr>
          <p:spPr bwMode="auto">
            <a:xfrm>
              <a:off x="2772" y="2366"/>
              <a:ext cx="281" cy="810"/>
            </a:xfrm>
            <a:custGeom>
              <a:gdLst>
                <a:gd name="T0" fmla="*/ 0 w 281"/>
                <a:gd name="T1" fmla="*/ 281 h 810"/>
                <a:gd name="T2" fmla="*/ 128 w 281"/>
                <a:gd name="T3" fmla="*/ 353 h 810"/>
                <a:gd name="T4" fmla="*/ 139 w 281"/>
                <a:gd name="T5" fmla="*/ 123 h 810"/>
                <a:gd name="T6" fmla="*/ 110 w 281"/>
                <a:gd name="T7" fmla="*/ 56 h 810"/>
                <a:gd name="T8" fmla="*/ 139 w 281"/>
                <a:gd name="T9" fmla="*/ 99 h 810"/>
                <a:gd name="T10" fmla="*/ 144 w 281"/>
                <a:gd name="T11" fmla="*/ 0 h 810"/>
                <a:gd name="T12" fmla="*/ 150 w 281"/>
                <a:gd name="T13" fmla="*/ 144 h 810"/>
                <a:gd name="T14" fmla="*/ 150 w 281"/>
                <a:gd name="T15" fmla="*/ 144 h 810"/>
                <a:gd name="T16" fmla="*/ 152 w 281"/>
                <a:gd name="T17" fmla="*/ 230 h 810"/>
                <a:gd name="T18" fmla="*/ 281 w 281"/>
                <a:gd name="T19" fmla="*/ 193 h 810"/>
                <a:gd name="T20" fmla="*/ 152 w 281"/>
                <a:gd name="T21" fmla="*/ 259 h 810"/>
                <a:gd name="T22" fmla="*/ 168 w 281"/>
                <a:gd name="T23" fmla="*/ 810 h 810"/>
                <a:gd name="T24" fmla="*/ 110 w 281"/>
                <a:gd name="T25" fmla="*/ 810 h 810"/>
                <a:gd name="T26" fmla="*/ 128 w 281"/>
                <a:gd name="T27" fmla="*/ 377 h 810"/>
                <a:gd name="T28" fmla="*/ 0 w 281"/>
                <a:gd name="T29" fmla="*/ 281 h 8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81" h="810">
                  <a:moveTo>
                    <a:pt x="0" y="281"/>
                  </a:moveTo>
                  <a:lnTo>
                    <a:pt x="128" y="353"/>
                  </a:lnTo>
                  <a:lnTo>
                    <a:pt x="139" y="123"/>
                  </a:lnTo>
                  <a:lnTo>
                    <a:pt x="110" y="56"/>
                  </a:lnTo>
                  <a:lnTo>
                    <a:pt x="139" y="99"/>
                  </a:lnTo>
                  <a:lnTo>
                    <a:pt x="144" y="0"/>
                  </a:lnTo>
                  <a:lnTo>
                    <a:pt x="150" y="144"/>
                  </a:lnTo>
                  <a:lnTo>
                    <a:pt x="150" y="144"/>
                  </a:lnTo>
                  <a:lnTo>
                    <a:pt x="152" y="230"/>
                  </a:lnTo>
                  <a:lnTo>
                    <a:pt x="281" y="193"/>
                  </a:lnTo>
                  <a:lnTo>
                    <a:pt x="152" y="259"/>
                  </a:lnTo>
                  <a:lnTo>
                    <a:pt x="168" y="810"/>
                  </a:lnTo>
                  <a:lnTo>
                    <a:pt x="110" y="810"/>
                  </a:lnTo>
                  <a:lnTo>
                    <a:pt x="128" y="377"/>
                  </a:lnTo>
                  <a:lnTo>
                    <a:pt x="0" y="2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6" name="Freeform 72"/>
            <p:cNvSpPr/>
            <p:nvPr/>
          </p:nvSpPr>
          <p:spPr bwMode="auto">
            <a:xfrm>
              <a:off x="3253" y="751"/>
              <a:ext cx="1000" cy="1925"/>
            </a:xfrm>
            <a:custGeom>
              <a:gdLst>
                <a:gd name="T0" fmla="*/ 374 w 374"/>
                <a:gd name="T1" fmla="*/ 474 h 720"/>
                <a:gd name="T2" fmla="*/ 187 w 374"/>
                <a:gd name="T3" fmla="*/ 720 h 720"/>
                <a:gd name="T4" fmla="*/ 0 w 374"/>
                <a:gd name="T5" fmla="*/ 474 h 720"/>
                <a:gd name="T6" fmla="*/ 154 w 374"/>
                <a:gd name="T7" fmla="*/ 28 h 720"/>
                <a:gd name="T8" fmla="*/ 374 w 374"/>
                <a:gd name="T9" fmla="*/ 474 h 7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4" h="720">
                  <a:moveTo>
                    <a:pt x="374" y="474"/>
                  </a:moveTo>
                  <a:cubicBezTo>
                    <a:pt x="374" y="610"/>
                    <a:pt x="290" y="720"/>
                    <a:pt x="187" y="720"/>
                  </a:cubicBezTo>
                  <a:cubicBezTo>
                    <a:pt x="84" y="720"/>
                    <a:pt x="0" y="610"/>
                    <a:pt x="0" y="474"/>
                  </a:cubicBezTo>
                  <a:cubicBezTo>
                    <a:pt x="0" y="338"/>
                    <a:pt x="51" y="41"/>
                    <a:pt x="154" y="28"/>
                  </a:cubicBezTo>
                  <a:cubicBezTo>
                    <a:pt x="374" y="0"/>
                    <a:pt x="374" y="338"/>
                    <a:pt x="374" y="474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7" name="Freeform 73"/>
            <p:cNvSpPr/>
            <p:nvPr/>
          </p:nvSpPr>
          <p:spPr bwMode="auto">
            <a:xfrm>
              <a:off x="3510" y="1403"/>
              <a:ext cx="502" cy="1768"/>
            </a:xfrm>
            <a:custGeom>
              <a:gdLst>
                <a:gd name="T0" fmla="*/ 502 w 502"/>
                <a:gd name="T1" fmla="*/ 610 h 1768"/>
                <a:gd name="T2" fmla="*/ 270 w 502"/>
                <a:gd name="T3" fmla="*/ 770 h 1768"/>
                <a:gd name="T4" fmla="*/ 254 w 502"/>
                <a:gd name="T5" fmla="*/ 265 h 1768"/>
                <a:gd name="T6" fmla="*/ 305 w 502"/>
                <a:gd name="T7" fmla="*/ 120 h 1768"/>
                <a:gd name="T8" fmla="*/ 251 w 502"/>
                <a:gd name="T9" fmla="*/ 214 h 1768"/>
                <a:gd name="T10" fmla="*/ 243 w 502"/>
                <a:gd name="T11" fmla="*/ 0 h 1768"/>
                <a:gd name="T12" fmla="*/ 235 w 502"/>
                <a:gd name="T13" fmla="*/ 313 h 1768"/>
                <a:gd name="T14" fmla="*/ 230 w 502"/>
                <a:gd name="T15" fmla="*/ 500 h 1768"/>
                <a:gd name="T16" fmla="*/ 0 w 502"/>
                <a:gd name="T17" fmla="*/ 420 h 1768"/>
                <a:gd name="T18" fmla="*/ 230 w 502"/>
                <a:gd name="T19" fmla="*/ 567 h 1768"/>
                <a:gd name="T20" fmla="*/ 198 w 502"/>
                <a:gd name="T21" fmla="*/ 1768 h 1768"/>
                <a:gd name="T22" fmla="*/ 305 w 502"/>
                <a:gd name="T23" fmla="*/ 1768 h 1768"/>
                <a:gd name="T24" fmla="*/ 272 w 502"/>
                <a:gd name="T25" fmla="*/ 824 h 1768"/>
                <a:gd name="T26" fmla="*/ 502 w 502"/>
                <a:gd name="T27" fmla="*/ 610 h 17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02" h="1768">
                  <a:moveTo>
                    <a:pt x="502" y="610"/>
                  </a:moveTo>
                  <a:lnTo>
                    <a:pt x="270" y="770"/>
                  </a:lnTo>
                  <a:lnTo>
                    <a:pt x="254" y="265"/>
                  </a:lnTo>
                  <a:lnTo>
                    <a:pt x="305" y="120"/>
                  </a:lnTo>
                  <a:lnTo>
                    <a:pt x="251" y="214"/>
                  </a:lnTo>
                  <a:lnTo>
                    <a:pt x="243" y="0"/>
                  </a:lnTo>
                  <a:lnTo>
                    <a:pt x="235" y="313"/>
                  </a:lnTo>
                  <a:lnTo>
                    <a:pt x="230" y="500"/>
                  </a:lnTo>
                  <a:lnTo>
                    <a:pt x="0" y="420"/>
                  </a:lnTo>
                  <a:lnTo>
                    <a:pt x="230" y="567"/>
                  </a:lnTo>
                  <a:lnTo>
                    <a:pt x="198" y="1768"/>
                  </a:lnTo>
                  <a:lnTo>
                    <a:pt x="305" y="1768"/>
                  </a:lnTo>
                  <a:lnTo>
                    <a:pt x="272" y="824"/>
                  </a:lnTo>
                  <a:lnTo>
                    <a:pt x="502" y="6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8" name="Freeform 74"/>
            <p:cNvSpPr/>
            <p:nvPr/>
          </p:nvSpPr>
          <p:spPr bwMode="auto">
            <a:xfrm>
              <a:off x="4499" y="2179"/>
              <a:ext cx="543" cy="1051"/>
            </a:xfrm>
            <a:custGeom>
              <a:gdLst>
                <a:gd name="T0" fmla="*/ 0 w 203"/>
                <a:gd name="T1" fmla="*/ 258 h 393"/>
                <a:gd name="T2" fmla="*/ 101 w 203"/>
                <a:gd name="T3" fmla="*/ 393 h 393"/>
                <a:gd name="T4" fmla="*/ 203 w 203"/>
                <a:gd name="T5" fmla="*/ 258 h 393"/>
                <a:gd name="T6" fmla="*/ 120 w 203"/>
                <a:gd name="T7" fmla="*/ 15 h 393"/>
                <a:gd name="T8" fmla="*/ 0 w 203"/>
                <a:gd name="T9" fmla="*/ 258 h 3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" h="393">
                  <a:moveTo>
                    <a:pt x="0" y="258"/>
                  </a:moveTo>
                  <a:cubicBezTo>
                    <a:pt x="0" y="333"/>
                    <a:pt x="45" y="393"/>
                    <a:pt x="101" y="393"/>
                  </a:cubicBezTo>
                  <a:cubicBezTo>
                    <a:pt x="158" y="393"/>
                    <a:pt x="203" y="333"/>
                    <a:pt x="203" y="258"/>
                  </a:cubicBezTo>
                  <a:cubicBezTo>
                    <a:pt x="203" y="184"/>
                    <a:pt x="175" y="22"/>
                    <a:pt x="120" y="15"/>
                  </a:cubicBezTo>
                  <a:cubicBezTo>
                    <a:pt x="0" y="0"/>
                    <a:pt x="0" y="184"/>
                    <a:pt x="0" y="258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9" name="Freeform 75"/>
            <p:cNvSpPr/>
            <p:nvPr/>
          </p:nvSpPr>
          <p:spPr bwMode="auto">
            <a:xfrm>
              <a:off x="4627" y="2534"/>
              <a:ext cx="276" cy="966"/>
            </a:xfrm>
            <a:custGeom>
              <a:gdLst>
                <a:gd name="T0" fmla="*/ 0 w 276"/>
                <a:gd name="T1" fmla="*/ 332 h 966"/>
                <a:gd name="T2" fmla="*/ 129 w 276"/>
                <a:gd name="T3" fmla="*/ 420 h 966"/>
                <a:gd name="T4" fmla="*/ 139 w 276"/>
                <a:gd name="T5" fmla="*/ 145 h 966"/>
                <a:gd name="T6" fmla="*/ 110 w 276"/>
                <a:gd name="T7" fmla="*/ 67 h 966"/>
                <a:gd name="T8" fmla="*/ 139 w 276"/>
                <a:gd name="T9" fmla="*/ 115 h 966"/>
                <a:gd name="T10" fmla="*/ 142 w 276"/>
                <a:gd name="T11" fmla="*/ 0 h 966"/>
                <a:gd name="T12" fmla="*/ 147 w 276"/>
                <a:gd name="T13" fmla="*/ 172 h 966"/>
                <a:gd name="T14" fmla="*/ 147 w 276"/>
                <a:gd name="T15" fmla="*/ 172 h 966"/>
                <a:gd name="T16" fmla="*/ 150 w 276"/>
                <a:gd name="T17" fmla="*/ 273 h 966"/>
                <a:gd name="T18" fmla="*/ 276 w 276"/>
                <a:gd name="T19" fmla="*/ 230 h 966"/>
                <a:gd name="T20" fmla="*/ 150 w 276"/>
                <a:gd name="T21" fmla="*/ 311 h 966"/>
                <a:gd name="T22" fmla="*/ 169 w 276"/>
                <a:gd name="T23" fmla="*/ 966 h 966"/>
                <a:gd name="T24" fmla="*/ 110 w 276"/>
                <a:gd name="T25" fmla="*/ 966 h 966"/>
                <a:gd name="T26" fmla="*/ 129 w 276"/>
                <a:gd name="T27" fmla="*/ 450 h 966"/>
                <a:gd name="T28" fmla="*/ 0 w 276"/>
                <a:gd name="T29" fmla="*/ 332 h 9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76" h="964">
                  <a:moveTo>
                    <a:pt x="0" y="332"/>
                  </a:moveTo>
                  <a:lnTo>
                    <a:pt x="129" y="420"/>
                  </a:lnTo>
                  <a:lnTo>
                    <a:pt x="139" y="145"/>
                  </a:lnTo>
                  <a:lnTo>
                    <a:pt x="110" y="67"/>
                  </a:lnTo>
                  <a:lnTo>
                    <a:pt x="139" y="115"/>
                  </a:lnTo>
                  <a:lnTo>
                    <a:pt x="142" y="0"/>
                  </a:lnTo>
                  <a:lnTo>
                    <a:pt x="147" y="172"/>
                  </a:lnTo>
                  <a:lnTo>
                    <a:pt x="147" y="172"/>
                  </a:lnTo>
                  <a:lnTo>
                    <a:pt x="150" y="273"/>
                  </a:lnTo>
                  <a:lnTo>
                    <a:pt x="276" y="230"/>
                  </a:lnTo>
                  <a:lnTo>
                    <a:pt x="150" y="311"/>
                  </a:lnTo>
                  <a:lnTo>
                    <a:pt x="169" y="966"/>
                  </a:lnTo>
                  <a:lnTo>
                    <a:pt x="110" y="966"/>
                  </a:lnTo>
                  <a:lnTo>
                    <a:pt x="129" y="450"/>
                  </a:lnTo>
                  <a:lnTo>
                    <a:pt x="0" y="3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87" name="组合 86"/>
          <p:cNvGrpSpPr/>
          <p:nvPr/>
        </p:nvGrpSpPr>
        <p:grpSpPr>
          <a:xfrm>
            <a:off x="8226892" y="4093784"/>
            <a:ext cx="1186094" cy="1378150"/>
            <a:chOff x="5727700" y="2971800"/>
            <a:chExt cx="1617663" cy="1879600"/>
          </a:xfrm>
        </p:grpSpPr>
        <p:sp>
          <p:nvSpPr>
            <p:cNvPr id="82" name="AutoShape 77"/>
            <p:cNvSpPr>
              <a:spLocks noChangeAspect="1" noChangeArrowheads="1" noTextEdit="1"/>
            </p:cNvSpPr>
            <p:nvPr/>
          </p:nvSpPr>
          <p:spPr bwMode="auto">
            <a:xfrm>
              <a:off x="5727700" y="3009900"/>
              <a:ext cx="1617663" cy="1841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3" name="Freeform 79"/>
            <p:cNvSpPr/>
            <p:nvPr/>
          </p:nvSpPr>
          <p:spPr bwMode="auto">
            <a:xfrm>
              <a:off x="6607175" y="3490913"/>
              <a:ext cx="728663" cy="992188"/>
            </a:xfrm>
            <a:custGeom>
              <a:gdLst>
                <a:gd name="T0" fmla="*/ 0 w 77"/>
                <a:gd name="T1" fmla="*/ 54 h 105"/>
                <a:gd name="T2" fmla="*/ 39 w 77"/>
                <a:gd name="T3" fmla="*/ 105 h 105"/>
                <a:gd name="T4" fmla="*/ 77 w 77"/>
                <a:gd name="T5" fmla="*/ 54 h 105"/>
                <a:gd name="T6" fmla="*/ 39 w 77"/>
                <a:gd name="T7" fmla="*/ 4 h 105"/>
                <a:gd name="T8" fmla="*/ 0 w 77"/>
                <a:gd name="T9" fmla="*/ 54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" h="105">
                  <a:moveTo>
                    <a:pt x="0" y="54"/>
                  </a:moveTo>
                  <a:cubicBezTo>
                    <a:pt x="0" y="82"/>
                    <a:pt x="18" y="105"/>
                    <a:pt x="39" y="105"/>
                  </a:cubicBezTo>
                  <a:cubicBezTo>
                    <a:pt x="60" y="105"/>
                    <a:pt x="77" y="82"/>
                    <a:pt x="77" y="54"/>
                  </a:cubicBezTo>
                  <a:cubicBezTo>
                    <a:pt x="77" y="26"/>
                    <a:pt x="60" y="7"/>
                    <a:pt x="39" y="4"/>
                  </a:cubicBezTo>
                  <a:cubicBezTo>
                    <a:pt x="9" y="0"/>
                    <a:pt x="0" y="26"/>
                    <a:pt x="0" y="54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4" name="Freeform 80"/>
            <p:cNvSpPr/>
            <p:nvPr/>
          </p:nvSpPr>
          <p:spPr bwMode="auto">
            <a:xfrm>
              <a:off x="6786563" y="3784600"/>
              <a:ext cx="369888" cy="1057275"/>
            </a:xfrm>
            <a:custGeom>
              <a:gdLst>
                <a:gd name="T0" fmla="*/ 0 w 233"/>
                <a:gd name="T1" fmla="*/ 232 h 666"/>
                <a:gd name="T2" fmla="*/ 107 w 233"/>
                <a:gd name="T3" fmla="*/ 291 h 666"/>
                <a:gd name="T4" fmla="*/ 113 w 233"/>
                <a:gd name="T5" fmla="*/ 101 h 666"/>
                <a:gd name="T6" fmla="*/ 90 w 233"/>
                <a:gd name="T7" fmla="*/ 47 h 666"/>
                <a:gd name="T8" fmla="*/ 113 w 233"/>
                <a:gd name="T9" fmla="*/ 83 h 666"/>
                <a:gd name="T10" fmla="*/ 119 w 233"/>
                <a:gd name="T11" fmla="*/ 0 h 666"/>
                <a:gd name="T12" fmla="*/ 119 w 233"/>
                <a:gd name="T13" fmla="*/ 119 h 666"/>
                <a:gd name="T14" fmla="*/ 125 w 233"/>
                <a:gd name="T15" fmla="*/ 190 h 666"/>
                <a:gd name="T16" fmla="*/ 233 w 233"/>
                <a:gd name="T17" fmla="*/ 161 h 666"/>
                <a:gd name="T18" fmla="*/ 125 w 233"/>
                <a:gd name="T19" fmla="*/ 214 h 666"/>
                <a:gd name="T20" fmla="*/ 137 w 233"/>
                <a:gd name="T21" fmla="*/ 666 h 666"/>
                <a:gd name="T22" fmla="*/ 90 w 233"/>
                <a:gd name="T23" fmla="*/ 666 h 666"/>
                <a:gd name="T24" fmla="*/ 107 w 233"/>
                <a:gd name="T25" fmla="*/ 309 h 666"/>
                <a:gd name="T26" fmla="*/ 0 w 233"/>
                <a:gd name="T27" fmla="*/ 232 h 6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33" h="666">
                  <a:moveTo>
                    <a:pt x="0" y="232"/>
                  </a:moveTo>
                  <a:lnTo>
                    <a:pt x="107" y="291"/>
                  </a:lnTo>
                  <a:lnTo>
                    <a:pt x="113" y="101"/>
                  </a:lnTo>
                  <a:lnTo>
                    <a:pt x="90" y="47"/>
                  </a:lnTo>
                  <a:lnTo>
                    <a:pt x="113" y="83"/>
                  </a:lnTo>
                  <a:lnTo>
                    <a:pt x="119" y="0"/>
                  </a:lnTo>
                  <a:lnTo>
                    <a:pt x="119" y="119"/>
                  </a:lnTo>
                  <a:lnTo>
                    <a:pt x="125" y="190"/>
                  </a:lnTo>
                  <a:lnTo>
                    <a:pt x="233" y="161"/>
                  </a:lnTo>
                  <a:lnTo>
                    <a:pt x="125" y="214"/>
                  </a:lnTo>
                  <a:lnTo>
                    <a:pt x="137" y="666"/>
                  </a:lnTo>
                  <a:lnTo>
                    <a:pt x="90" y="666"/>
                  </a:lnTo>
                  <a:lnTo>
                    <a:pt x="107" y="309"/>
                  </a:lnTo>
                  <a:lnTo>
                    <a:pt x="0" y="2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5" name="Freeform 81"/>
            <p:cNvSpPr/>
            <p:nvPr/>
          </p:nvSpPr>
          <p:spPr bwMode="auto">
            <a:xfrm>
              <a:off x="5737225" y="2971800"/>
              <a:ext cx="746125" cy="1427163"/>
            </a:xfrm>
            <a:custGeom>
              <a:gdLst>
                <a:gd name="T0" fmla="*/ 0 w 79"/>
                <a:gd name="T1" fmla="*/ 99 h 151"/>
                <a:gd name="T2" fmla="*/ 40 w 79"/>
                <a:gd name="T3" fmla="*/ 151 h 151"/>
                <a:gd name="T4" fmla="*/ 79 w 79"/>
                <a:gd name="T5" fmla="*/ 99 h 151"/>
                <a:gd name="T6" fmla="*/ 47 w 79"/>
                <a:gd name="T7" fmla="*/ 6 h 151"/>
                <a:gd name="T8" fmla="*/ 0 w 79"/>
                <a:gd name="T9" fmla="*/ 99 h 1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" h="151">
                  <a:moveTo>
                    <a:pt x="0" y="99"/>
                  </a:moveTo>
                  <a:cubicBezTo>
                    <a:pt x="0" y="128"/>
                    <a:pt x="18" y="151"/>
                    <a:pt x="40" y="151"/>
                  </a:cubicBezTo>
                  <a:cubicBezTo>
                    <a:pt x="61" y="151"/>
                    <a:pt x="79" y="128"/>
                    <a:pt x="79" y="99"/>
                  </a:cubicBezTo>
                  <a:cubicBezTo>
                    <a:pt x="79" y="71"/>
                    <a:pt x="68" y="8"/>
                    <a:pt x="47" y="6"/>
                  </a:cubicBezTo>
                  <a:cubicBezTo>
                    <a:pt x="0" y="0"/>
                    <a:pt x="0" y="71"/>
                    <a:pt x="0" y="99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6" name="Freeform 82"/>
            <p:cNvSpPr/>
            <p:nvPr/>
          </p:nvSpPr>
          <p:spPr bwMode="auto">
            <a:xfrm>
              <a:off x="5916613" y="3454400"/>
              <a:ext cx="377825" cy="1312863"/>
            </a:xfrm>
            <a:custGeom>
              <a:gdLst>
                <a:gd name="T0" fmla="*/ 0 w 238"/>
                <a:gd name="T1" fmla="*/ 285 h 827"/>
                <a:gd name="T2" fmla="*/ 113 w 238"/>
                <a:gd name="T3" fmla="*/ 357 h 827"/>
                <a:gd name="T4" fmla="*/ 119 w 238"/>
                <a:gd name="T5" fmla="*/ 125 h 827"/>
                <a:gd name="T6" fmla="*/ 95 w 238"/>
                <a:gd name="T7" fmla="*/ 53 h 827"/>
                <a:gd name="T8" fmla="*/ 119 w 238"/>
                <a:gd name="T9" fmla="*/ 101 h 827"/>
                <a:gd name="T10" fmla="*/ 125 w 238"/>
                <a:gd name="T11" fmla="*/ 0 h 827"/>
                <a:gd name="T12" fmla="*/ 125 w 238"/>
                <a:gd name="T13" fmla="*/ 148 h 827"/>
                <a:gd name="T14" fmla="*/ 125 w 238"/>
                <a:gd name="T15" fmla="*/ 148 h 827"/>
                <a:gd name="T16" fmla="*/ 131 w 238"/>
                <a:gd name="T17" fmla="*/ 232 h 827"/>
                <a:gd name="T18" fmla="*/ 238 w 238"/>
                <a:gd name="T19" fmla="*/ 196 h 827"/>
                <a:gd name="T20" fmla="*/ 131 w 238"/>
                <a:gd name="T21" fmla="*/ 261 h 827"/>
                <a:gd name="T22" fmla="*/ 143 w 238"/>
                <a:gd name="T23" fmla="*/ 827 h 827"/>
                <a:gd name="T24" fmla="*/ 95 w 238"/>
                <a:gd name="T25" fmla="*/ 827 h 827"/>
                <a:gd name="T26" fmla="*/ 113 w 238"/>
                <a:gd name="T27" fmla="*/ 380 h 827"/>
                <a:gd name="T28" fmla="*/ 0 w 238"/>
                <a:gd name="T29" fmla="*/ 285 h 8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8" h="825">
                  <a:moveTo>
                    <a:pt x="0" y="285"/>
                  </a:moveTo>
                  <a:lnTo>
                    <a:pt x="113" y="357"/>
                  </a:lnTo>
                  <a:lnTo>
                    <a:pt x="119" y="125"/>
                  </a:lnTo>
                  <a:lnTo>
                    <a:pt x="95" y="53"/>
                  </a:lnTo>
                  <a:lnTo>
                    <a:pt x="119" y="101"/>
                  </a:lnTo>
                  <a:lnTo>
                    <a:pt x="125" y="0"/>
                  </a:lnTo>
                  <a:lnTo>
                    <a:pt x="125" y="148"/>
                  </a:lnTo>
                  <a:lnTo>
                    <a:pt x="125" y="148"/>
                  </a:lnTo>
                  <a:lnTo>
                    <a:pt x="131" y="232"/>
                  </a:lnTo>
                  <a:lnTo>
                    <a:pt x="238" y="196"/>
                  </a:lnTo>
                  <a:lnTo>
                    <a:pt x="131" y="261"/>
                  </a:lnTo>
                  <a:lnTo>
                    <a:pt x="143" y="827"/>
                  </a:lnTo>
                  <a:lnTo>
                    <a:pt x="95" y="827"/>
                  </a:lnTo>
                  <a:lnTo>
                    <a:pt x="113" y="380"/>
                  </a:lnTo>
                  <a:lnTo>
                    <a:pt x="0" y="2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57" name="图片 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006" y="38900"/>
            <a:ext cx="5204670" cy="5862382"/>
          </a:xfrm>
          <a:prstGeom prst="rect">
            <a:avLst/>
          </a:prstGeom>
        </p:spPr>
      </p:pic>
      <p:sp>
        <p:nvSpPr>
          <p:cNvPr id="58" name="文本框"/>
          <p:cNvSpPr/>
          <p:nvPr/>
        </p:nvSpPr>
        <p:spPr>
          <a:xfrm>
            <a:off x="5811301" y="1973749"/>
            <a:ext cx="5572631" cy="7683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4400" b="1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后世影响及评价</a:t>
            </a:r>
          </a:p>
        </p:txBody>
      </p:sp>
      <p:sp>
        <p:nvSpPr>
          <p:cNvPr id="59" name="矩形 58"/>
          <p:cNvSpPr/>
          <p:nvPr/>
        </p:nvSpPr>
        <p:spPr>
          <a:xfrm>
            <a:off x="5811301" y="2682854"/>
            <a:ext cx="5834316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Add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Words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Here，according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Need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Draw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The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Text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Box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Size</a:t>
            </a:r>
            <a:r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.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Add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Words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Here，according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Tex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t</a:t>
            </a:r>
          </a:p>
        </p:txBody>
      </p:sp>
      <p:sp>
        <p:nvSpPr>
          <p:cNvPr id="91" name="Freeform 90"/>
          <p:cNvSpPr/>
          <p:nvPr/>
        </p:nvSpPr>
        <p:spPr bwMode="auto">
          <a:xfrm>
            <a:off x="5813013" y="951183"/>
            <a:ext cx="1867312" cy="834069"/>
          </a:xfrm>
          <a:custGeom>
            <a:gdLst>
              <a:gd name="T0" fmla="*/ 1540 w 1759"/>
              <a:gd name="T1" fmla="*/ 204 h 784"/>
              <a:gd name="T2" fmla="*/ 1104 w 1759"/>
              <a:gd name="T3" fmla="*/ 297 h 784"/>
              <a:gd name="T4" fmla="*/ 695 w 1759"/>
              <a:gd name="T5" fmla="*/ 10 h 784"/>
              <a:gd name="T6" fmla="*/ 429 w 1759"/>
              <a:gd name="T7" fmla="*/ 284 h 784"/>
              <a:gd name="T8" fmla="*/ 136 w 1759"/>
              <a:gd name="T9" fmla="*/ 325 h 784"/>
              <a:gd name="T10" fmla="*/ 13 w 1759"/>
              <a:gd name="T11" fmla="*/ 569 h 784"/>
              <a:gd name="T12" fmla="*/ 337 w 1759"/>
              <a:gd name="T13" fmla="*/ 777 h 784"/>
              <a:gd name="T14" fmla="*/ 1182 w 1759"/>
              <a:gd name="T15" fmla="*/ 773 h 784"/>
              <a:gd name="T16" fmla="*/ 1699 w 1759"/>
              <a:gd name="T17" fmla="*/ 590 h 784"/>
              <a:gd name="T18" fmla="*/ 1540 w 1759"/>
              <a:gd name="T19" fmla="*/ 204 h 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759" h="784">
                <a:moveTo>
                  <a:pt x="1540" y="204"/>
                </a:moveTo>
                <a:cubicBezTo>
                  <a:pt x="1390" y="135"/>
                  <a:pt x="1221" y="192"/>
                  <a:pt x="1104" y="297"/>
                </a:cubicBezTo>
                <a:cubicBezTo>
                  <a:pt x="1023" y="138"/>
                  <a:pt x="887" y="0"/>
                  <a:pt x="695" y="10"/>
                </a:cubicBezTo>
                <a:cubicBezTo>
                  <a:pt x="545" y="17"/>
                  <a:pt x="426" y="142"/>
                  <a:pt x="429" y="284"/>
                </a:cubicBezTo>
                <a:cubicBezTo>
                  <a:pt x="329" y="271"/>
                  <a:pt x="223" y="270"/>
                  <a:pt x="136" y="325"/>
                </a:cubicBezTo>
                <a:cubicBezTo>
                  <a:pt x="57" y="376"/>
                  <a:pt x="0" y="473"/>
                  <a:pt x="13" y="569"/>
                </a:cubicBezTo>
                <a:cubicBezTo>
                  <a:pt x="33" y="714"/>
                  <a:pt x="183" y="768"/>
                  <a:pt x="337" y="777"/>
                </a:cubicBezTo>
                <a:cubicBezTo>
                  <a:pt x="339" y="780"/>
                  <a:pt x="903" y="782"/>
                  <a:pt x="1182" y="773"/>
                </a:cubicBezTo>
                <a:cubicBezTo>
                  <a:pt x="1355" y="768"/>
                  <a:pt x="1617" y="784"/>
                  <a:pt x="1699" y="590"/>
                </a:cubicBezTo>
                <a:cubicBezTo>
                  <a:pt x="1759" y="447"/>
                  <a:pt x="1677" y="268"/>
                  <a:pt x="1540" y="204"/>
                </a:cubicBezTo>
              </a:path>
            </a:pathLst>
          </a:custGeom>
          <a:solidFill>
            <a:srgbClr val="FDFC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943000" y="1192997"/>
            <a:ext cx="142367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 part 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" name="文本框"/>
          <p:cNvSpPr/>
          <p:nvPr/>
        </p:nvSpPr>
        <p:spPr>
          <a:xfrm>
            <a:off x="800100" y="255218"/>
            <a:ext cx="5194300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后世影响及评价</a:t>
            </a:r>
          </a:p>
        </p:txBody>
      </p:sp>
      <p:sp>
        <p:nvSpPr>
          <p:cNvPr id="2" name="矩形 1"/>
          <p:cNvSpPr/>
          <p:nvPr/>
        </p:nvSpPr>
        <p:spPr>
          <a:xfrm>
            <a:off x="812800" y="1301234"/>
            <a:ext cx="1402080" cy="460375"/>
          </a:xfrm>
          <a:prstGeom prst="rect">
            <a:avLst/>
          </a:prstGeom>
          <a:solidFill>
            <a:srgbClr val="CB664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雷锋精神</a:t>
            </a:r>
          </a:p>
        </p:txBody>
      </p:sp>
      <p:sp>
        <p:nvSpPr>
          <p:cNvPr id="3" name="矩形 2"/>
          <p:cNvSpPr/>
          <p:nvPr/>
        </p:nvSpPr>
        <p:spPr>
          <a:xfrm>
            <a:off x="800100" y="1800662"/>
            <a:ext cx="4330700" cy="13379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雷锋精神是指以雷锋的无私奉献精神为基本内涵，在实践中不断丰富和发展着的革命精神</a:t>
            </a:r>
          </a:p>
        </p:txBody>
      </p:sp>
      <p:sp>
        <p:nvSpPr>
          <p:cNvPr id="5" name="矩形 4"/>
          <p:cNvSpPr/>
          <p:nvPr/>
        </p:nvSpPr>
        <p:spPr>
          <a:xfrm>
            <a:off x="812800" y="3739634"/>
            <a:ext cx="1402080" cy="460375"/>
          </a:xfrm>
          <a:prstGeom prst="rect">
            <a:avLst/>
          </a:prstGeom>
          <a:solidFill>
            <a:srgbClr val="35A595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所起作用</a:t>
            </a:r>
          </a:p>
        </p:txBody>
      </p:sp>
      <p:sp>
        <p:nvSpPr>
          <p:cNvPr id="6" name="矩形 5"/>
          <p:cNvSpPr/>
          <p:nvPr/>
        </p:nvSpPr>
        <p:spPr>
          <a:xfrm>
            <a:off x="800100" y="4239062"/>
            <a:ext cx="4330700" cy="1753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雷锋的模范事迹和高尚思想在军内外以及社会各界产生巨大影响。掀起了后来全国各族人民的学雷锋做好事的风气</a:t>
            </a:r>
          </a:p>
        </p:txBody>
      </p:sp>
      <p:sp>
        <p:nvSpPr>
          <p:cNvPr id="7" name="矩形 6"/>
          <p:cNvSpPr/>
          <p:nvPr/>
        </p:nvSpPr>
        <p:spPr>
          <a:xfrm>
            <a:off x="6756400" y="1301234"/>
            <a:ext cx="1402080" cy="46037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学雷锋日</a:t>
            </a:r>
          </a:p>
        </p:txBody>
      </p:sp>
      <p:sp>
        <p:nvSpPr>
          <p:cNvPr id="8" name="矩形 7"/>
          <p:cNvSpPr/>
          <p:nvPr/>
        </p:nvSpPr>
        <p:spPr>
          <a:xfrm>
            <a:off x="6743700" y="1800662"/>
            <a:ext cx="4330700" cy="13379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自从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1963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年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3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月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5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日毛泽东曾为雷锋题词及发表号召，此后每年的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3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月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5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日都成为官方指定的“学雷锋日</a:t>
            </a:r>
            <a:r>
              <a:rPr lang="zh-CN" altLang="en-US">
                <a:latin typeface="思源黑体 Regular" panose="020b0500000000000000" charset="-122"/>
                <a:cs typeface="+mn-ea"/>
                <a:sym typeface="+mn-lt"/>
              </a:rPr>
              <a:t>”</a:t>
            </a:r>
          </a:p>
        </p:txBody>
      </p:sp>
      <p:pic>
        <p:nvPicPr>
          <p:cNvPr id="4100" name="Picture 4" descr="Mom and little son studying letters. woman and kid playing toy blocks flat vector illustration. preschool education, learning concept Free Vec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9050" y="3296921"/>
            <a:ext cx="4559300" cy="284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" name="文本框"/>
          <p:cNvSpPr/>
          <p:nvPr/>
        </p:nvSpPr>
        <p:spPr>
          <a:xfrm>
            <a:off x="800100" y="255218"/>
            <a:ext cx="5194300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后世影响及评价</a:t>
            </a:r>
          </a:p>
        </p:txBody>
      </p:sp>
      <p:sp>
        <p:nvSpPr>
          <p:cNvPr id="2" name="矩形 1"/>
          <p:cNvSpPr/>
          <p:nvPr/>
        </p:nvSpPr>
        <p:spPr>
          <a:xfrm>
            <a:off x="800099" y="1357868"/>
            <a:ext cx="2316480" cy="521970"/>
          </a:xfrm>
          <a:prstGeom prst="rect">
            <a:avLst/>
          </a:prstGeom>
          <a:solidFill>
            <a:srgbClr val="CB664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雷锋精神内容</a:t>
            </a:r>
          </a:p>
        </p:txBody>
      </p:sp>
      <p:sp>
        <p:nvSpPr>
          <p:cNvPr id="5" name="矩形 4"/>
          <p:cNvSpPr/>
          <p:nvPr/>
        </p:nvSpPr>
        <p:spPr>
          <a:xfrm>
            <a:off x="1569966" y="2268130"/>
            <a:ext cx="4636023" cy="649356"/>
          </a:xfrm>
          <a:prstGeom prst="rect">
            <a:avLst/>
          </a:prstGeom>
          <a:noFill/>
          <a:ln>
            <a:solidFill>
              <a:srgbClr val="CB66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爱憎分明的立场</a:t>
            </a:r>
          </a:p>
        </p:txBody>
      </p:sp>
      <p:sp>
        <p:nvSpPr>
          <p:cNvPr id="6" name="矩形 5"/>
          <p:cNvSpPr/>
          <p:nvPr/>
        </p:nvSpPr>
        <p:spPr>
          <a:xfrm>
            <a:off x="800099" y="2268130"/>
            <a:ext cx="769867" cy="649356"/>
          </a:xfrm>
          <a:prstGeom prst="rect">
            <a:avLst/>
          </a:prstGeom>
          <a:solidFill>
            <a:srgbClr val="CB6641"/>
          </a:solidFill>
          <a:ln>
            <a:solidFill>
              <a:srgbClr val="CB66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一</a:t>
            </a:r>
          </a:p>
        </p:txBody>
      </p:sp>
      <p:sp>
        <p:nvSpPr>
          <p:cNvPr id="8" name="矩形 7"/>
          <p:cNvSpPr/>
          <p:nvPr/>
        </p:nvSpPr>
        <p:spPr>
          <a:xfrm>
            <a:off x="1569966" y="3105064"/>
            <a:ext cx="4636023" cy="649356"/>
          </a:xfrm>
          <a:prstGeom prst="rect">
            <a:avLst/>
          </a:prstGeom>
          <a:noFill/>
          <a:ln>
            <a:solidFill>
              <a:srgbClr val="35A5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言行一致的革命精神</a:t>
            </a:r>
          </a:p>
        </p:txBody>
      </p:sp>
      <p:sp>
        <p:nvSpPr>
          <p:cNvPr id="9" name="矩形 8"/>
          <p:cNvSpPr/>
          <p:nvPr/>
        </p:nvSpPr>
        <p:spPr>
          <a:xfrm>
            <a:off x="800099" y="3105064"/>
            <a:ext cx="769867" cy="649356"/>
          </a:xfrm>
          <a:prstGeom prst="rect">
            <a:avLst/>
          </a:prstGeom>
          <a:solidFill>
            <a:srgbClr val="35A595"/>
          </a:solidFill>
          <a:ln>
            <a:solidFill>
              <a:srgbClr val="35A5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二</a:t>
            </a:r>
          </a:p>
        </p:txBody>
      </p:sp>
      <p:sp>
        <p:nvSpPr>
          <p:cNvPr id="11" name="矩形 10"/>
          <p:cNvSpPr/>
          <p:nvPr/>
        </p:nvSpPr>
        <p:spPr>
          <a:xfrm>
            <a:off x="1569966" y="3852967"/>
            <a:ext cx="4636023" cy="649356"/>
          </a:xfrm>
          <a:prstGeom prst="rect">
            <a:avLst/>
          </a:prstGeom>
          <a:noFill/>
          <a:ln>
            <a:solidFill>
              <a:srgbClr val="CB66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公而忘私的共产主义风格</a:t>
            </a:r>
          </a:p>
        </p:txBody>
      </p:sp>
      <p:sp>
        <p:nvSpPr>
          <p:cNvPr id="12" name="矩形 11"/>
          <p:cNvSpPr/>
          <p:nvPr/>
        </p:nvSpPr>
        <p:spPr>
          <a:xfrm>
            <a:off x="800099" y="3852967"/>
            <a:ext cx="769867" cy="649356"/>
          </a:xfrm>
          <a:prstGeom prst="rect">
            <a:avLst/>
          </a:prstGeom>
          <a:solidFill>
            <a:srgbClr val="CB6641"/>
          </a:solidFill>
          <a:ln>
            <a:solidFill>
              <a:srgbClr val="CB66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三</a:t>
            </a:r>
          </a:p>
        </p:txBody>
      </p:sp>
      <p:sp>
        <p:nvSpPr>
          <p:cNvPr id="14" name="矩形 13"/>
          <p:cNvSpPr/>
          <p:nvPr/>
        </p:nvSpPr>
        <p:spPr>
          <a:xfrm>
            <a:off x="1569966" y="4654401"/>
            <a:ext cx="4636023" cy="649356"/>
          </a:xfrm>
          <a:prstGeom prst="rect">
            <a:avLst/>
          </a:prstGeom>
          <a:noFill/>
          <a:ln>
            <a:solidFill>
              <a:srgbClr val="35A5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奋不顾身的无产阶级斗志</a:t>
            </a:r>
          </a:p>
        </p:txBody>
      </p:sp>
      <p:sp>
        <p:nvSpPr>
          <p:cNvPr id="15" name="矩形 14"/>
          <p:cNvSpPr/>
          <p:nvPr/>
        </p:nvSpPr>
        <p:spPr>
          <a:xfrm>
            <a:off x="800099" y="4654401"/>
            <a:ext cx="769867" cy="649356"/>
          </a:xfrm>
          <a:prstGeom prst="rect">
            <a:avLst/>
          </a:prstGeom>
          <a:solidFill>
            <a:srgbClr val="35A595"/>
          </a:solidFill>
          <a:ln>
            <a:solidFill>
              <a:srgbClr val="35A5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四</a:t>
            </a:r>
          </a:p>
        </p:txBody>
      </p:sp>
      <p:sp>
        <p:nvSpPr>
          <p:cNvPr id="17" name="矩形 16"/>
          <p:cNvSpPr/>
          <p:nvPr/>
        </p:nvSpPr>
        <p:spPr>
          <a:xfrm>
            <a:off x="1569966" y="5439453"/>
            <a:ext cx="4636023" cy="649356"/>
          </a:xfrm>
          <a:prstGeom prst="rect">
            <a:avLst/>
          </a:prstGeom>
          <a:noFill/>
          <a:ln>
            <a:solidFill>
              <a:srgbClr val="CB66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钉子精神</a:t>
            </a:r>
          </a:p>
        </p:txBody>
      </p:sp>
      <p:sp>
        <p:nvSpPr>
          <p:cNvPr id="18" name="矩形 17"/>
          <p:cNvSpPr/>
          <p:nvPr/>
        </p:nvSpPr>
        <p:spPr>
          <a:xfrm>
            <a:off x="800099" y="5439453"/>
            <a:ext cx="769867" cy="649356"/>
          </a:xfrm>
          <a:prstGeom prst="rect">
            <a:avLst/>
          </a:prstGeom>
          <a:solidFill>
            <a:srgbClr val="CB6641"/>
          </a:solidFill>
          <a:ln>
            <a:solidFill>
              <a:srgbClr val="CB66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五</a:t>
            </a:r>
          </a:p>
        </p:txBody>
      </p:sp>
      <p:pic>
        <p:nvPicPr>
          <p:cNvPr id="16" name="Picture 2" descr="Happy world children's day playing with balloons Premium Vector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992659" y="1619478"/>
            <a:ext cx="4583057" cy="4583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2" descr="Cartoon children going back to school Free Vector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899374" y="1116127"/>
            <a:ext cx="4235451" cy="3988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文本框"/>
          <p:cNvSpPr/>
          <p:nvPr/>
        </p:nvSpPr>
        <p:spPr>
          <a:xfrm>
            <a:off x="800100" y="255218"/>
            <a:ext cx="5194300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后世影响及评价</a:t>
            </a:r>
          </a:p>
        </p:txBody>
      </p:sp>
      <p:sp>
        <p:nvSpPr>
          <p:cNvPr id="3" name="矩形 2"/>
          <p:cNvSpPr/>
          <p:nvPr/>
        </p:nvSpPr>
        <p:spPr>
          <a:xfrm>
            <a:off x="800099" y="1357868"/>
            <a:ext cx="894080" cy="521970"/>
          </a:xfrm>
          <a:prstGeom prst="rect">
            <a:avLst/>
          </a:prstGeom>
          <a:solidFill>
            <a:srgbClr val="CB664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实质</a:t>
            </a:r>
          </a:p>
        </p:txBody>
      </p:sp>
      <p:sp>
        <p:nvSpPr>
          <p:cNvPr id="2" name="矩形 1"/>
          <p:cNvSpPr/>
          <p:nvPr/>
        </p:nvSpPr>
        <p:spPr>
          <a:xfrm>
            <a:off x="800099" y="2190234"/>
            <a:ext cx="588264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其实质和核心是全心全意为人民服务</a:t>
            </a:r>
          </a:p>
        </p:txBody>
      </p:sp>
      <p:sp>
        <p:nvSpPr>
          <p:cNvPr id="4" name="矩形 3"/>
          <p:cNvSpPr/>
          <p:nvPr/>
        </p:nvSpPr>
        <p:spPr>
          <a:xfrm>
            <a:off x="800099" y="2906235"/>
            <a:ext cx="5461000" cy="21685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为了人民的事业无私奉献，它已经成为我们这个时代精神文明的同义语、先进文化的表征</a:t>
            </a:r>
            <a:endParaRPr lang="en-US" altLang="zh-CN">
              <a:latin typeface="思源黑体 Regular" panose="020b0500000000000000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周总理把雷锋精神全面而精辟地概括为“爱憎分明的阶级立场、言行一致的革命精神、公而忘私的共产主义风格、奋不顾身的无产阶级斗志</a:t>
            </a:r>
            <a:r>
              <a:rPr lang="zh-CN" altLang="en-US">
                <a:latin typeface="思源黑体 Regular" panose="020b0500000000000000" charset="-122"/>
              </a:rPr>
              <a:t>”</a:t>
            </a:r>
          </a:p>
        </p:txBody>
      </p:sp>
      <p:sp>
        <p:nvSpPr>
          <p:cNvPr id="5" name="矩形 4"/>
          <p:cNvSpPr/>
          <p:nvPr/>
        </p:nvSpPr>
        <p:spPr>
          <a:xfrm>
            <a:off x="800099" y="5133712"/>
            <a:ext cx="10604500" cy="1337945"/>
          </a:xfrm>
          <a:prstGeom prst="rect">
            <a:avLst/>
          </a:prstGeom>
          <a:solidFill>
            <a:srgbClr val="35A595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1959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年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12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月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9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日，弓长岭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《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矿报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》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发表雷锋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《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我决心应召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》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的申请书，表达积极要求参军的坚定决心。</a:t>
            </a:r>
            <a:endParaRPr lang="en-US" altLang="zh-CN">
              <a:solidFill>
                <a:schemeClr val="bg1"/>
              </a:solidFill>
              <a:latin typeface="思源黑体 Regular" panose="020b0500000000000000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1960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年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1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月</a:t>
            </a:r>
            <a:r>
              <a:rPr lang="en-US" altLang="zh-CN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2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日，新兵换装集中待发，雷锋因无政审表，难以批准入伍，辽阳市兵役局余新元政委送雷锋到新兵大队，当“便衣通信员”</a:t>
            </a:r>
            <a:r>
              <a:rPr lang="zh-CN" altLang="en-US">
                <a:solidFill>
                  <a:schemeClr val="bg1"/>
                </a:solidFill>
                <a:latin typeface="思源黑体 Regular" panose="020b0500000000000000" charset="-122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图片 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5678488"/>
          </a:xfrm>
          <a:prstGeom prst="rect">
            <a:avLst/>
          </a:prstGeom>
        </p:spPr>
      </p:pic>
      <p:pic>
        <p:nvPicPr>
          <p:cNvPr id="63" name="图片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851400"/>
            <a:ext cx="12192000" cy="2006600"/>
          </a:xfrm>
          <a:prstGeom prst="rect">
            <a:avLst/>
          </a:prstGeom>
        </p:spPr>
      </p:pic>
      <p:grpSp>
        <p:nvGrpSpPr>
          <p:cNvPr id="65" name="Group 62"/>
          <p:cNvGrpSpPr>
            <a:grpSpLocks noChangeAspect="1"/>
          </p:cNvGrpSpPr>
          <p:nvPr/>
        </p:nvGrpSpPr>
        <p:grpSpPr>
          <a:xfrm>
            <a:off x="6096000" y="4025100"/>
            <a:ext cx="942975" cy="1651000"/>
            <a:chOff x="1598" y="1456"/>
            <a:chExt cx="594" cy="1040"/>
          </a:xfrm>
        </p:grpSpPr>
        <p:sp>
          <p:nvSpPr>
            <p:cNvPr id="66" name="AutoShape 61"/>
            <p:cNvSpPr>
              <a:spLocks noChangeAspect="1" noChangeArrowheads="1" noTextEdit="1"/>
            </p:cNvSpPr>
            <p:nvPr/>
          </p:nvSpPr>
          <p:spPr bwMode="auto">
            <a:xfrm>
              <a:off x="1598" y="1456"/>
              <a:ext cx="594" cy="10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7" name="Freeform 63"/>
            <p:cNvSpPr/>
            <p:nvPr/>
          </p:nvSpPr>
          <p:spPr bwMode="auto">
            <a:xfrm>
              <a:off x="1639" y="1603"/>
              <a:ext cx="402" cy="547"/>
            </a:xfrm>
            <a:custGeom>
              <a:gdLst>
                <a:gd name="T0" fmla="*/ 186 w 186"/>
                <a:gd name="T1" fmla="*/ 132 h 253"/>
                <a:gd name="T2" fmla="*/ 93 w 186"/>
                <a:gd name="T3" fmla="*/ 253 h 253"/>
                <a:gd name="T4" fmla="*/ 0 w 186"/>
                <a:gd name="T5" fmla="*/ 132 h 253"/>
                <a:gd name="T6" fmla="*/ 93 w 186"/>
                <a:gd name="T7" fmla="*/ 10 h 253"/>
                <a:gd name="T8" fmla="*/ 186 w 186"/>
                <a:gd name="T9" fmla="*/ 132 h 2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6" h="253">
                  <a:moveTo>
                    <a:pt x="186" y="132"/>
                  </a:moveTo>
                  <a:cubicBezTo>
                    <a:pt x="186" y="199"/>
                    <a:pt x="144" y="253"/>
                    <a:pt x="93" y="253"/>
                  </a:cubicBezTo>
                  <a:cubicBezTo>
                    <a:pt x="42" y="253"/>
                    <a:pt x="0" y="199"/>
                    <a:pt x="0" y="132"/>
                  </a:cubicBezTo>
                  <a:cubicBezTo>
                    <a:pt x="0" y="64"/>
                    <a:pt x="42" y="17"/>
                    <a:pt x="93" y="10"/>
                  </a:cubicBezTo>
                  <a:cubicBezTo>
                    <a:pt x="164" y="0"/>
                    <a:pt x="186" y="64"/>
                    <a:pt x="186" y="132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8" name="Freeform 64"/>
            <p:cNvSpPr/>
            <p:nvPr/>
          </p:nvSpPr>
          <p:spPr bwMode="auto">
            <a:xfrm>
              <a:off x="1743" y="1767"/>
              <a:ext cx="201" cy="582"/>
            </a:xfrm>
            <a:custGeom>
              <a:gdLst>
                <a:gd name="T0" fmla="*/ 201 w 201"/>
                <a:gd name="T1" fmla="*/ 201 h 582"/>
                <a:gd name="T2" fmla="*/ 108 w 201"/>
                <a:gd name="T3" fmla="*/ 253 h 582"/>
                <a:gd name="T4" fmla="*/ 101 w 201"/>
                <a:gd name="T5" fmla="*/ 89 h 582"/>
                <a:gd name="T6" fmla="*/ 121 w 201"/>
                <a:gd name="T7" fmla="*/ 41 h 582"/>
                <a:gd name="T8" fmla="*/ 99 w 201"/>
                <a:gd name="T9" fmla="*/ 71 h 582"/>
                <a:gd name="T10" fmla="*/ 97 w 201"/>
                <a:gd name="T11" fmla="*/ 0 h 582"/>
                <a:gd name="T12" fmla="*/ 93 w 201"/>
                <a:gd name="T13" fmla="*/ 104 h 582"/>
                <a:gd name="T14" fmla="*/ 93 w 201"/>
                <a:gd name="T15" fmla="*/ 164 h 582"/>
                <a:gd name="T16" fmla="*/ 0 w 201"/>
                <a:gd name="T17" fmla="*/ 138 h 582"/>
                <a:gd name="T18" fmla="*/ 90 w 201"/>
                <a:gd name="T19" fmla="*/ 188 h 582"/>
                <a:gd name="T20" fmla="*/ 78 w 201"/>
                <a:gd name="T21" fmla="*/ 582 h 582"/>
                <a:gd name="T22" fmla="*/ 121 w 201"/>
                <a:gd name="T23" fmla="*/ 582 h 582"/>
                <a:gd name="T24" fmla="*/ 108 w 201"/>
                <a:gd name="T25" fmla="*/ 270 h 582"/>
                <a:gd name="T26" fmla="*/ 201 w 201"/>
                <a:gd name="T27" fmla="*/ 201 h 5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01" h="582">
                  <a:moveTo>
                    <a:pt x="201" y="201"/>
                  </a:moveTo>
                  <a:lnTo>
                    <a:pt x="108" y="253"/>
                  </a:lnTo>
                  <a:lnTo>
                    <a:pt x="101" y="89"/>
                  </a:lnTo>
                  <a:lnTo>
                    <a:pt x="121" y="41"/>
                  </a:lnTo>
                  <a:lnTo>
                    <a:pt x="99" y="71"/>
                  </a:lnTo>
                  <a:lnTo>
                    <a:pt x="97" y="0"/>
                  </a:lnTo>
                  <a:lnTo>
                    <a:pt x="93" y="104"/>
                  </a:lnTo>
                  <a:lnTo>
                    <a:pt x="93" y="164"/>
                  </a:lnTo>
                  <a:lnTo>
                    <a:pt x="0" y="138"/>
                  </a:lnTo>
                  <a:lnTo>
                    <a:pt x="90" y="188"/>
                  </a:lnTo>
                  <a:lnTo>
                    <a:pt x="78" y="582"/>
                  </a:lnTo>
                  <a:lnTo>
                    <a:pt x="121" y="582"/>
                  </a:lnTo>
                  <a:lnTo>
                    <a:pt x="108" y="270"/>
                  </a:lnTo>
                  <a:lnTo>
                    <a:pt x="201" y="2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9" name="Freeform 65"/>
            <p:cNvSpPr/>
            <p:nvPr/>
          </p:nvSpPr>
          <p:spPr bwMode="auto">
            <a:xfrm>
              <a:off x="1950" y="2016"/>
              <a:ext cx="136" cy="261"/>
            </a:xfrm>
            <a:custGeom>
              <a:gdLst>
                <a:gd name="T0" fmla="*/ 63 w 63"/>
                <a:gd name="T1" fmla="*/ 80 h 121"/>
                <a:gd name="T2" fmla="*/ 32 w 63"/>
                <a:gd name="T3" fmla="*/ 121 h 121"/>
                <a:gd name="T4" fmla="*/ 0 w 63"/>
                <a:gd name="T5" fmla="*/ 80 h 121"/>
                <a:gd name="T6" fmla="*/ 26 w 63"/>
                <a:gd name="T7" fmla="*/ 5 h 121"/>
                <a:gd name="T8" fmla="*/ 63 w 63"/>
                <a:gd name="T9" fmla="*/ 8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120">
                  <a:moveTo>
                    <a:pt x="63" y="80"/>
                  </a:moveTo>
                  <a:cubicBezTo>
                    <a:pt x="63" y="103"/>
                    <a:pt x="49" y="121"/>
                    <a:pt x="32" y="121"/>
                  </a:cubicBezTo>
                  <a:cubicBezTo>
                    <a:pt x="14" y="121"/>
                    <a:pt x="0" y="103"/>
                    <a:pt x="0" y="80"/>
                  </a:cubicBezTo>
                  <a:cubicBezTo>
                    <a:pt x="0" y="57"/>
                    <a:pt x="9" y="7"/>
                    <a:pt x="26" y="5"/>
                  </a:cubicBezTo>
                  <a:cubicBezTo>
                    <a:pt x="63" y="0"/>
                    <a:pt x="63" y="57"/>
                    <a:pt x="63" y="80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0" name="Freeform 66"/>
            <p:cNvSpPr/>
            <p:nvPr/>
          </p:nvSpPr>
          <p:spPr bwMode="auto">
            <a:xfrm>
              <a:off x="1985" y="2104"/>
              <a:ext cx="69" cy="242"/>
            </a:xfrm>
            <a:custGeom>
              <a:gdLst>
                <a:gd name="T0" fmla="*/ 69 w 69"/>
                <a:gd name="T1" fmla="*/ 85 h 242"/>
                <a:gd name="T2" fmla="*/ 36 w 69"/>
                <a:gd name="T3" fmla="*/ 106 h 242"/>
                <a:gd name="T4" fmla="*/ 34 w 69"/>
                <a:gd name="T5" fmla="*/ 37 h 242"/>
                <a:gd name="T6" fmla="*/ 43 w 69"/>
                <a:gd name="T7" fmla="*/ 18 h 242"/>
                <a:gd name="T8" fmla="*/ 34 w 69"/>
                <a:gd name="T9" fmla="*/ 30 h 242"/>
                <a:gd name="T10" fmla="*/ 34 w 69"/>
                <a:gd name="T11" fmla="*/ 0 h 242"/>
                <a:gd name="T12" fmla="*/ 32 w 69"/>
                <a:gd name="T13" fmla="*/ 43 h 242"/>
                <a:gd name="T14" fmla="*/ 32 w 69"/>
                <a:gd name="T15" fmla="*/ 69 h 242"/>
                <a:gd name="T16" fmla="*/ 0 w 69"/>
                <a:gd name="T17" fmla="*/ 59 h 242"/>
                <a:gd name="T18" fmla="*/ 32 w 69"/>
                <a:gd name="T19" fmla="*/ 78 h 242"/>
                <a:gd name="T20" fmla="*/ 28 w 69"/>
                <a:gd name="T21" fmla="*/ 242 h 242"/>
                <a:gd name="T22" fmla="*/ 43 w 69"/>
                <a:gd name="T23" fmla="*/ 242 h 242"/>
                <a:gd name="T24" fmla="*/ 36 w 69"/>
                <a:gd name="T25" fmla="*/ 113 h 242"/>
                <a:gd name="T26" fmla="*/ 69 w 69"/>
                <a:gd name="T27" fmla="*/ 85 h 2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9" h="241">
                  <a:moveTo>
                    <a:pt x="69" y="85"/>
                  </a:moveTo>
                  <a:lnTo>
                    <a:pt x="36" y="106"/>
                  </a:lnTo>
                  <a:lnTo>
                    <a:pt x="34" y="37"/>
                  </a:lnTo>
                  <a:lnTo>
                    <a:pt x="43" y="18"/>
                  </a:lnTo>
                  <a:lnTo>
                    <a:pt x="34" y="30"/>
                  </a:lnTo>
                  <a:lnTo>
                    <a:pt x="34" y="0"/>
                  </a:lnTo>
                  <a:lnTo>
                    <a:pt x="32" y="43"/>
                  </a:lnTo>
                  <a:lnTo>
                    <a:pt x="32" y="69"/>
                  </a:lnTo>
                  <a:lnTo>
                    <a:pt x="0" y="59"/>
                  </a:lnTo>
                  <a:lnTo>
                    <a:pt x="32" y="78"/>
                  </a:lnTo>
                  <a:lnTo>
                    <a:pt x="28" y="242"/>
                  </a:lnTo>
                  <a:lnTo>
                    <a:pt x="43" y="242"/>
                  </a:lnTo>
                  <a:lnTo>
                    <a:pt x="36" y="113"/>
                  </a:lnTo>
                  <a:lnTo>
                    <a:pt x="69" y="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72" name="Group 69"/>
          <p:cNvGrpSpPr>
            <a:grpSpLocks noChangeAspect="1"/>
          </p:cNvGrpSpPr>
          <p:nvPr/>
        </p:nvGrpSpPr>
        <p:grpSpPr>
          <a:xfrm>
            <a:off x="10526791" y="4391012"/>
            <a:ext cx="1186094" cy="1325576"/>
            <a:chOff x="2641" y="820"/>
            <a:chExt cx="2398" cy="2680"/>
          </a:xfrm>
        </p:grpSpPr>
        <p:sp>
          <p:nvSpPr>
            <p:cNvPr id="73" name="AutoShape 68"/>
            <p:cNvSpPr>
              <a:spLocks noChangeAspect="1" noChangeArrowheads="1" noTextEdit="1"/>
            </p:cNvSpPr>
            <p:nvPr/>
          </p:nvSpPr>
          <p:spPr bwMode="auto">
            <a:xfrm>
              <a:off x="2641" y="820"/>
              <a:ext cx="2398" cy="2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4" name="Freeform 70"/>
            <p:cNvSpPr/>
            <p:nvPr/>
          </p:nvSpPr>
          <p:spPr bwMode="auto">
            <a:xfrm>
              <a:off x="2638" y="2136"/>
              <a:ext cx="556" cy="765"/>
            </a:xfrm>
            <a:custGeom>
              <a:gdLst>
                <a:gd name="T0" fmla="*/ 0 w 208"/>
                <a:gd name="T1" fmla="*/ 149 h 286"/>
                <a:gd name="T2" fmla="*/ 104 w 208"/>
                <a:gd name="T3" fmla="*/ 286 h 286"/>
                <a:gd name="T4" fmla="*/ 208 w 208"/>
                <a:gd name="T5" fmla="*/ 149 h 286"/>
                <a:gd name="T6" fmla="*/ 104 w 208"/>
                <a:gd name="T7" fmla="*/ 12 h 286"/>
                <a:gd name="T8" fmla="*/ 0 w 208"/>
                <a:gd name="T9" fmla="*/ 149 h 2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8" h="286">
                  <a:moveTo>
                    <a:pt x="0" y="149"/>
                  </a:moveTo>
                  <a:cubicBezTo>
                    <a:pt x="0" y="224"/>
                    <a:pt x="46" y="286"/>
                    <a:pt x="104" y="286"/>
                  </a:cubicBezTo>
                  <a:cubicBezTo>
                    <a:pt x="161" y="286"/>
                    <a:pt x="208" y="224"/>
                    <a:pt x="208" y="149"/>
                  </a:cubicBezTo>
                  <a:cubicBezTo>
                    <a:pt x="208" y="73"/>
                    <a:pt x="161" y="20"/>
                    <a:pt x="104" y="12"/>
                  </a:cubicBezTo>
                  <a:cubicBezTo>
                    <a:pt x="24" y="0"/>
                    <a:pt x="0" y="73"/>
                    <a:pt x="0" y="149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5" name="Freeform 71"/>
            <p:cNvSpPr/>
            <p:nvPr/>
          </p:nvSpPr>
          <p:spPr bwMode="auto">
            <a:xfrm>
              <a:off x="2772" y="2366"/>
              <a:ext cx="281" cy="810"/>
            </a:xfrm>
            <a:custGeom>
              <a:gdLst>
                <a:gd name="T0" fmla="*/ 0 w 281"/>
                <a:gd name="T1" fmla="*/ 281 h 810"/>
                <a:gd name="T2" fmla="*/ 128 w 281"/>
                <a:gd name="T3" fmla="*/ 353 h 810"/>
                <a:gd name="T4" fmla="*/ 139 w 281"/>
                <a:gd name="T5" fmla="*/ 123 h 810"/>
                <a:gd name="T6" fmla="*/ 110 w 281"/>
                <a:gd name="T7" fmla="*/ 56 h 810"/>
                <a:gd name="T8" fmla="*/ 139 w 281"/>
                <a:gd name="T9" fmla="*/ 99 h 810"/>
                <a:gd name="T10" fmla="*/ 144 w 281"/>
                <a:gd name="T11" fmla="*/ 0 h 810"/>
                <a:gd name="T12" fmla="*/ 150 w 281"/>
                <a:gd name="T13" fmla="*/ 144 h 810"/>
                <a:gd name="T14" fmla="*/ 150 w 281"/>
                <a:gd name="T15" fmla="*/ 144 h 810"/>
                <a:gd name="T16" fmla="*/ 152 w 281"/>
                <a:gd name="T17" fmla="*/ 230 h 810"/>
                <a:gd name="T18" fmla="*/ 281 w 281"/>
                <a:gd name="T19" fmla="*/ 193 h 810"/>
                <a:gd name="T20" fmla="*/ 152 w 281"/>
                <a:gd name="T21" fmla="*/ 259 h 810"/>
                <a:gd name="T22" fmla="*/ 168 w 281"/>
                <a:gd name="T23" fmla="*/ 810 h 810"/>
                <a:gd name="T24" fmla="*/ 110 w 281"/>
                <a:gd name="T25" fmla="*/ 810 h 810"/>
                <a:gd name="T26" fmla="*/ 128 w 281"/>
                <a:gd name="T27" fmla="*/ 377 h 810"/>
                <a:gd name="T28" fmla="*/ 0 w 281"/>
                <a:gd name="T29" fmla="*/ 281 h 8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81" h="810">
                  <a:moveTo>
                    <a:pt x="0" y="281"/>
                  </a:moveTo>
                  <a:lnTo>
                    <a:pt x="128" y="353"/>
                  </a:lnTo>
                  <a:lnTo>
                    <a:pt x="139" y="123"/>
                  </a:lnTo>
                  <a:lnTo>
                    <a:pt x="110" y="56"/>
                  </a:lnTo>
                  <a:lnTo>
                    <a:pt x="139" y="99"/>
                  </a:lnTo>
                  <a:lnTo>
                    <a:pt x="144" y="0"/>
                  </a:lnTo>
                  <a:lnTo>
                    <a:pt x="150" y="144"/>
                  </a:lnTo>
                  <a:lnTo>
                    <a:pt x="150" y="144"/>
                  </a:lnTo>
                  <a:lnTo>
                    <a:pt x="152" y="230"/>
                  </a:lnTo>
                  <a:lnTo>
                    <a:pt x="281" y="193"/>
                  </a:lnTo>
                  <a:lnTo>
                    <a:pt x="152" y="259"/>
                  </a:lnTo>
                  <a:lnTo>
                    <a:pt x="168" y="810"/>
                  </a:lnTo>
                  <a:lnTo>
                    <a:pt x="110" y="810"/>
                  </a:lnTo>
                  <a:lnTo>
                    <a:pt x="128" y="377"/>
                  </a:lnTo>
                  <a:lnTo>
                    <a:pt x="0" y="2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6" name="Freeform 72"/>
            <p:cNvSpPr/>
            <p:nvPr/>
          </p:nvSpPr>
          <p:spPr bwMode="auto">
            <a:xfrm>
              <a:off x="3253" y="751"/>
              <a:ext cx="1000" cy="1925"/>
            </a:xfrm>
            <a:custGeom>
              <a:gdLst>
                <a:gd name="T0" fmla="*/ 374 w 374"/>
                <a:gd name="T1" fmla="*/ 474 h 720"/>
                <a:gd name="T2" fmla="*/ 187 w 374"/>
                <a:gd name="T3" fmla="*/ 720 h 720"/>
                <a:gd name="T4" fmla="*/ 0 w 374"/>
                <a:gd name="T5" fmla="*/ 474 h 720"/>
                <a:gd name="T6" fmla="*/ 154 w 374"/>
                <a:gd name="T7" fmla="*/ 28 h 720"/>
                <a:gd name="T8" fmla="*/ 374 w 374"/>
                <a:gd name="T9" fmla="*/ 474 h 7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4" h="720">
                  <a:moveTo>
                    <a:pt x="374" y="474"/>
                  </a:moveTo>
                  <a:cubicBezTo>
                    <a:pt x="374" y="610"/>
                    <a:pt x="290" y="720"/>
                    <a:pt x="187" y="720"/>
                  </a:cubicBezTo>
                  <a:cubicBezTo>
                    <a:pt x="84" y="720"/>
                    <a:pt x="0" y="610"/>
                    <a:pt x="0" y="474"/>
                  </a:cubicBezTo>
                  <a:cubicBezTo>
                    <a:pt x="0" y="338"/>
                    <a:pt x="51" y="41"/>
                    <a:pt x="154" y="28"/>
                  </a:cubicBezTo>
                  <a:cubicBezTo>
                    <a:pt x="374" y="0"/>
                    <a:pt x="374" y="338"/>
                    <a:pt x="374" y="474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7" name="Freeform 73"/>
            <p:cNvSpPr/>
            <p:nvPr/>
          </p:nvSpPr>
          <p:spPr bwMode="auto">
            <a:xfrm>
              <a:off x="3510" y="1403"/>
              <a:ext cx="502" cy="1768"/>
            </a:xfrm>
            <a:custGeom>
              <a:gdLst>
                <a:gd name="T0" fmla="*/ 502 w 502"/>
                <a:gd name="T1" fmla="*/ 610 h 1768"/>
                <a:gd name="T2" fmla="*/ 270 w 502"/>
                <a:gd name="T3" fmla="*/ 770 h 1768"/>
                <a:gd name="T4" fmla="*/ 254 w 502"/>
                <a:gd name="T5" fmla="*/ 265 h 1768"/>
                <a:gd name="T6" fmla="*/ 305 w 502"/>
                <a:gd name="T7" fmla="*/ 120 h 1768"/>
                <a:gd name="T8" fmla="*/ 251 w 502"/>
                <a:gd name="T9" fmla="*/ 214 h 1768"/>
                <a:gd name="T10" fmla="*/ 243 w 502"/>
                <a:gd name="T11" fmla="*/ 0 h 1768"/>
                <a:gd name="T12" fmla="*/ 235 w 502"/>
                <a:gd name="T13" fmla="*/ 313 h 1768"/>
                <a:gd name="T14" fmla="*/ 230 w 502"/>
                <a:gd name="T15" fmla="*/ 500 h 1768"/>
                <a:gd name="T16" fmla="*/ 0 w 502"/>
                <a:gd name="T17" fmla="*/ 420 h 1768"/>
                <a:gd name="T18" fmla="*/ 230 w 502"/>
                <a:gd name="T19" fmla="*/ 567 h 1768"/>
                <a:gd name="T20" fmla="*/ 198 w 502"/>
                <a:gd name="T21" fmla="*/ 1768 h 1768"/>
                <a:gd name="T22" fmla="*/ 305 w 502"/>
                <a:gd name="T23" fmla="*/ 1768 h 1768"/>
                <a:gd name="T24" fmla="*/ 272 w 502"/>
                <a:gd name="T25" fmla="*/ 824 h 1768"/>
                <a:gd name="T26" fmla="*/ 502 w 502"/>
                <a:gd name="T27" fmla="*/ 610 h 17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02" h="1768">
                  <a:moveTo>
                    <a:pt x="502" y="610"/>
                  </a:moveTo>
                  <a:lnTo>
                    <a:pt x="270" y="770"/>
                  </a:lnTo>
                  <a:lnTo>
                    <a:pt x="254" y="265"/>
                  </a:lnTo>
                  <a:lnTo>
                    <a:pt x="305" y="120"/>
                  </a:lnTo>
                  <a:lnTo>
                    <a:pt x="251" y="214"/>
                  </a:lnTo>
                  <a:lnTo>
                    <a:pt x="243" y="0"/>
                  </a:lnTo>
                  <a:lnTo>
                    <a:pt x="235" y="313"/>
                  </a:lnTo>
                  <a:lnTo>
                    <a:pt x="230" y="500"/>
                  </a:lnTo>
                  <a:lnTo>
                    <a:pt x="0" y="420"/>
                  </a:lnTo>
                  <a:lnTo>
                    <a:pt x="230" y="567"/>
                  </a:lnTo>
                  <a:lnTo>
                    <a:pt x="198" y="1768"/>
                  </a:lnTo>
                  <a:lnTo>
                    <a:pt x="305" y="1768"/>
                  </a:lnTo>
                  <a:lnTo>
                    <a:pt x="272" y="824"/>
                  </a:lnTo>
                  <a:lnTo>
                    <a:pt x="502" y="6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8" name="Freeform 74"/>
            <p:cNvSpPr/>
            <p:nvPr/>
          </p:nvSpPr>
          <p:spPr bwMode="auto">
            <a:xfrm>
              <a:off x="4499" y="2179"/>
              <a:ext cx="543" cy="1051"/>
            </a:xfrm>
            <a:custGeom>
              <a:gdLst>
                <a:gd name="T0" fmla="*/ 0 w 203"/>
                <a:gd name="T1" fmla="*/ 258 h 393"/>
                <a:gd name="T2" fmla="*/ 101 w 203"/>
                <a:gd name="T3" fmla="*/ 393 h 393"/>
                <a:gd name="T4" fmla="*/ 203 w 203"/>
                <a:gd name="T5" fmla="*/ 258 h 393"/>
                <a:gd name="T6" fmla="*/ 120 w 203"/>
                <a:gd name="T7" fmla="*/ 15 h 393"/>
                <a:gd name="T8" fmla="*/ 0 w 203"/>
                <a:gd name="T9" fmla="*/ 258 h 3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" h="393">
                  <a:moveTo>
                    <a:pt x="0" y="258"/>
                  </a:moveTo>
                  <a:cubicBezTo>
                    <a:pt x="0" y="333"/>
                    <a:pt x="45" y="393"/>
                    <a:pt x="101" y="393"/>
                  </a:cubicBezTo>
                  <a:cubicBezTo>
                    <a:pt x="158" y="393"/>
                    <a:pt x="203" y="333"/>
                    <a:pt x="203" y="258"/>
                  </a:cubicBezTo>
                  <a:cubicBezTo>
                    <a:pt x="203" y="184"/>
                    <a:pt x="175" y="22"/>
                    <a:pt x="120" y="15"/>
                  </a:cubicBezTo>
                  <a:cubicBezTo>
                    <a:pt x="0" y="0"/>
                    <a:pt x="0" y="184"/>
                    <a:pt x="0" y="258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9" name="Freeform 75"/>
            <p:cNvSpPr/>
            <p:nvPr/>
          </p:nvSpPr>
          <p:spPr bwMode="auto">
            <a:xfrm>
              <a:off x="4627" y="2534"/>
              <a:ext cx="276" cy="966"/>
            </a:xfrm>
            <a:custGeom>
              <a:gdLst>
                <a:gd name="T0" fmla="*/ 0 w 276"/>
                <a:gd name="T1" fmla="*/ 332 h 966"/>
                <a:gd name="T2" fmla="*/ 129 w 276"/>
                <a:gd name="T3" fmla="*/ 420 h 966"/>
                <a:gd name="T4" fmla="*/ 139 w 276"/>
                <a:gd name="T5" fmla="*/ 145 h 966"/>
                <a:gd name="T6" fmla="*/ 110 w 276"/>
                <a:gd name="T7" fmla="*/ 67 h 966"/>
                <a:gd name="T8" fmla="*/ 139 w 276"/>
                <a:gd name="T9" fmla="*/ 115 h 966"/>
                <a:gd name="T10" fmla="*/ 142 w 276"/>
                <a:gd name="T11" fmla="*/ 0 h 966"/>
                <a:gd name="T12" fmla="*/ 147 w 276"/>
                <a:gd name="T13" fmla="*/ 172 h 966"/>
                <a:gd name="T14" fmla="*/ 147 w 276"/>
                <a:gd name="T15" fmla="*/ 172 h 966"/>
                <a:gd name="T16" fmla="*/ 150 w 276"/>
                <a:gd name="T17" fmla="*/ 273 h 966"/>
                <a:gd name="T18" fmla="*/ 276 w 276"/>
                <a:gd name="T19" fmla="*/ 230 h 966"/>
                <a:gd name="T20" fmla="*/ 150 w 276"/>
                <a:gd name="T21" fmla="*/ 311 h 966"/>
                <a:gd name="T22" fmla="*/ 169 w 276"/>
                <a:gd name="T23" fmla="*/ 966 h 966"/>
                <a:gd name="T24" fmla="*/ 110 w 276"/>
                <a:gd name="T25" fmla="*/ 966 h 966"/>
                <a:gd name="T26" fmla="*/ 129 w 276"/>
                <a:gd name="T27" fmla="*/ 450 h 966"/>
                <a:gd name="T28" fmla="*/ 0 w 276"/>
                <a:gd name="T29" fmla="*/ 332 h 9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76" h="964">
                  <a:moveTo>
                    <a:pt x="0" y="332"/>
                  </a:moveTo>
                  <a:lnTo>
                    <a:pt x="129" y="420"/>
                  </a:lnTo>
                  <a:lnTo>
                    <a:pt x="139" y="145"/>
                  </a:lnTo>
                  <a:lnTo>
                    <a:pt x="110" y="67"/>
                  </a:lnTo>
                  <a:lnTo>
                    <a:pt x="139" y="115"/>
                  </a:lnTo>
                  <a:lnTo>
                    <a:pt x="142" y="0"/>
                  </a:lnTo>
                  <a:lnTo>
                    <a:pt x="147" y="172"/>
                  </a:lnTo>
                  <a:lnTo>
                    <a:pt x="147" y="172"/>
                  </a:lnTo>
                  <a:lnTo>
                    <a:pt x="150" y="273"/>
                  </a:lnTo>
                  <a:lnTo>
                    <a:pt x="276" y="230"/>
                  </a:lnTo>
                  <a:lnTo>
                    <a:pt x="150" y="311"/>
                  </a:lnTo>
                  <a:lnTo>
                    <a:pt x="169" y="966"/>
                  </a:lnTo>
                  <a:lnTo>
                    <a:pt x="110" y="966"/>
                  </a:lnTo>
                  <a:lnTo>
                    <a:pt x="129" y="450"/>
                  </a:lnTo>
                  <a:lnTo>
                    <a:pt x="0" y="3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87" name="组合 86"/>
          <p:cNvGrpSpPr/>
          <p:nvPr/>
        </p:nvGrpSpPr>
        <p:grpSpPr>
          <a:xfrm>
            <a:off x="8226892" y="4093784"/>
            <a:ext cx="1186094" cy="1378150"/>
            <a:chOff x="5727700" y="2971800"/>
            <a:chExt cx="1617663" cy="1879600"/>
          </a:xfrm>
        </p:grpSpPr>
        <p:sp>
          <p:nvSpPr>
            <p:cNvPr id="82" name="AutoShape 77"/>
            <p:cNvSpPr>
              <a:spLocks noChangeAspect="1" noChangeArrowheads="1" noTextEdit="1"/>
            </p:cNvSpPr>
            <p:nvPr/>
          </p:nvSpPr>
          <p:spPr bwMode="auto">
            <a:xfrm>
              <a:off x="5727700" y="3009900"/>
              <a:ext cx="1617663" cy="1841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3" name="Freeform 79"/>
            <p:cNvSpPr/>
            <p:nvPr/>
          </p:nvSpPr>
          <p:spPr bwMode="auto">
            <a:xfrm>
              <a:off x="6607175" y="3490913"/>
              <a:ext cx="728663" cy="992188"/>
            </a:xfrm>
            <a:custGeom>
              <a:gdLst>
                <a:gd name="T0" fmla="*/ 0 w 77"/>
                <a:gd name="T1" fmla="*/ 54 h 105"/>
                <a:gd name="T2" fmla="*/ 39 w 77"/>
                <a:gd name="T3" fmla="*/ 105 h 105"/>
                <a:gd name="T4" fmla="*/ 77 w 77"/>
                <a:gd name="T5" fmla="*/ 54 h 105"/>
                <a:gd name="T6" fmla="*/ 39 w 77"/>
                <a:gd name="T7" fmla="*/ 4 h 105"/>
                <a:gd name="T8" fmla="*/ 0 w 77"/>
                <a:gd name="T9" fmla="*/ 54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" h="105">
                  <a:moveTo>
                    <a:pt x="0" y="54"/>
                  </a:moveTo>
                  <a:cubicBezTo>
                    <a:pt x="0" y="82"/>
                    <a:pt x="18" y="105"/>
                    <a:pt x="39" y="105"/>
                  </a:cubicBezTo>
                  <a:cubicBezTo>
                    <a:pt x="60" y="105"/>
                    <a:pt x="77" y="82"/>
                    <a:pt x="77" y="54"/>
                  </a:cubicBezTo>
                  <a:cubicBezTo>
                    <a:pt x="77" y="26"/>
                    <a:pt x="60" y="7"/>
                    <a:pt x="39" y="4"/>
                  </a:cubicBezTo>
                  <a:cubicBezTo>
                    <a:pt x="9" y="0"/>
                    <a:pt x="0" y="26"/>
                    <a:pt x="0" y="54"/>
                  </a:cubicBezTo>
                </a:path>
              </a:pathLst>
            </a:custGeom>
            <a:solidFill>
              <a:srgbClr val="E0AE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4" name="Freeform 80"/>
            <p:cNvSpPr/>
            <p:nvPr/>
          </p:nvSpPr>
          <p:spPr bwMode="auto">
            <a:xfrm>
              <a:off x="6786563" y="3784600"/>
              <a:ext cx="369888" cy="1057275"/>
            </a:xfrm>
            <a:custGeom>
              <a:gdLst>
                <a:gd name="T0" fmla="*/ 0 w 233"/>
                <a:gd name="T1" fmla="*/ 232 h 666"/>
                <a:gd name="T2" fmla="*/ 107 w 233"/>
                <a:gd name="T3" fmla="*/ 291 h 666"/>
                <a:gd name="T4" fmla="*/ 113 w 233"/>
                <a:gd name="T5" fmla="*/ 101 h 666"/>
                <a:gd name="T6" fmla="*/ 90 w 233"/>
                <a:gd name="T7" fmla="*/ 47 h 666"/>
                <a:gd name="T8" fmla="*/ 113 w 233"/>
                <a:gd name="T9" fmla="*/ 83 h 666"/>
                <a:gd name="T10" fmla="*/ 119 w 233"/>
                <a:gd name="T11" fmla="*/ 0 h 666"/>
                <a:gd name="T12" fmla="*/ 119 w 233"/>
                <a:gd name="T13" fmla="*/ 119 h 666"/>
                <a:gd name="T14" fmla="*/ 125 w 233"/>
                <a:gd name="T15" fmla="*/ 190 h 666"/>
                <a:gd name="T16" fmla="*/ 233 w 233"/>
                <a:gd name="T17" fmla="*/ 161 h 666"/>
                <a:gd name="T18" fmla="*/ 125 w 233"/>
                <a:gd name="T19" fmla="*/ 214 h 666"/>
                <a:gd name="T20" fmla="*/ 137 w 233"/>
                <a:gd name="T21" fmla="*/ 666 h 666"/>
                <a:gd name="T22" fmla="*/ 90 w 233"/>
                <a:gd name="T23" fmla="*/ 666 h 666"/>
                <a:gd name="T24" fmla="*/ 107 w 233"/>
                <a:gd name="T25" fmla="*/ 309 h 666"/>
                <a:gd name="T26" fmla="*/ 0 w 233"/>
                <a:gd name="T27" fmla="*/ 232 h 6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33" h="666">
                  <a:moveTo>
                    <a:pt x="0" y="232"/>
                  </a:moveTo>
                  <a:lnTo>
                    <a:pt x="107" y="291"/>
                  </a:lnTo>
                  <a:lnTo>
                    <a:pt x="113" y="101"/>
                  </a:lnTo>
                  <a:lnTo>
                    <a:pt x="90" y="47"/>
                  </a:lnTo>
                  <a:lnTo>
                    <a:pt x="113" y="83"/>
                  </a:lnTo>
                  <a:lnTo>
                    <a:pt x="119" y="0"/>
                  </a:lnTo>
                  <a:lnTo>
                    <a:pt x="119" y="119"/>
                  </a:lnTo>
                  <a:lnTo>
                    <a:pt x="125" y="190"/>
                  </a:lnTo>
                  <a:lnTo>
                    <a:pt x="233" y="161"/>
                  </a:lnTo>
                  <a:lnTo>
                    <a:pt x="125" y="214"/>
                  </a:lnTo>
                  <a:lnTo>
                    <a:pt x="137" y="666"/>
                  </a:lnTo>
                  <a:lnTo>
                    <a:pt x="90" y="666"/>
                  </a:lnTo>
                  <a:lnTo>
                    <a:pt x="107" y="309"/>
                  </a:lnTo>
                  <a:lnTo>
                    <a:pt x="0" y="2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5" name="Freeform 81"/>
            <p:cNvSpPr/>
            <p:nvPr/>
          </p:nvSpPr>
          <p:spPr bwMode="auto">
            <a:xfrm>
              <a:off x="5737225" y="2971800"/>
              <a:ext cx="746125" cy="1427163"/>
            </a:xfrm>
            <a:custGeom>
              <a:gdLst>
                <a:gd name="T0" fmla="*/ 0 w 79"/>
                <a:gd name="T1" fmla="*/ 99 h 151"/>
                <a:gd name="T2" fmla="*/ 40 w 79"/>
                <a:gd name="T3" fmla="*/ 151 h 151"/>
                <a:gd name="T4" fmla="*/ 79 w 79"/>
                <a:gd name="T5" fmla="*/ 99 h 151"/>
                <a:gd name="T6" fmla="*/ 47 w 79"/>
                <a:gd name="T7" fmla="*/ 6 h 151"/>
                <a:gd name="T8" fmla="*/ 0 w 79"/>
                <a:gd name="T9" fmla="*/ 99 h 1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" h="151">
                  <a:moveTo>
                    <a:pt x="0" y="99"/>
                  </a:moveTo>
                  <a:cubicBezTo>
                    <a:pt x="0" y="128"/>
                    <a:pt x="18" y="151"/>
                    <a:pt x="40" y="151"/>
                  </a:cubicBezTo>
                  <a:cubicBezTo>
                    <a:pt x="61" y="151"/>
                    <a:pt x="79" y="128"/>
                    <a:pt x="79" y="99"/>
                  </a:cubicBezTo>
                  <a:cubicBezTo>
                    <a:pt x="79" y="71"/>
                    <a:pt x="68" y="8"/>
                    <a:pt x="47" y="6"/>
                  </a:cubicBezTo>
                  <a:cubicBezTo>
                    <a:pt x="0" y="0"/>
                    <a:pt x="0" y="71"/>
                    <a:pt x="0" y="99"/>
                  </a:cubicBezTo>
                </a:path>
              </a:pathLst>
            </a:custGeom>
            <a:solidFill>
              <a:srgbClr val="CB66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6" name="Freeform 82"/>
            <p:cNvSpPr/>
            <p:nvPr/>
          </p:nvSpPr>
          <p:spPr bwMode="auto">
            <a:xfrm>
              <a:off x="5916613" y="3454400"/>
              <a:ext cx="377825" cy="1312863"/>
            </a:xfrm>
            <a:custGeom>
              <a:gdLst>
                <a:gd name="T0" fmla="*/ 0 w 238"/>
                <a:gd name="T1" fmla="*/ 285 h 827"/>
                <a:gd name="T2" fmla="*/ 113 w 238"/>
                <a:gd name="T3" fmla="*/ 357 h 827"/>
                <a:gd name="T4" fmla="*/ 119 w 238"/>
                <a:gd name="T5" fmla="*/ 125 h 827"/>
                <a:gd name="T6" fmla="*/ 95 w 238"/>
                <a:gd name="T7" fmla="*/ 53 h 827"/>
                <a:gd name="T8" fmla="*/ 119 w 238"/>
                <a:gd name="T9" fmla="*/ 101 h 827"/>
                <a:gd name="T10" fmla="*/ 125 w 238"/>
                <a:gd name="T11" fmla="*/ 0 h 827"/>
                <a:gd name="T12" fmla="*/ 125 w 238"/>
                <a:gd name="T13" fmla="*/ 148 h 827"/>
                <a:gd name="T14" fmla="*/ 125 w 238"/>
                <a:gd name="T15" fmla="*/ 148 h 827"/>
                <a:gd name="T16" fmla="*/ 131 w 238"/>
                <a:gd name="T17" fmla="*/ 232 h 827"/>
                <a:gd name="T18" fmla="*/ 238 w 238"/>
                <a:gd name="T19" fmla="*/ 196 h 827"/>
                <a:gd name="T20" fmla="*/ 131 w 238"/>
                <a:gd name="T21" fmla="*/ 261 h 827"/>
                <a:gd name="T22" fmla="*/ 143 w 238"/>
                <a:gd name="T23" fmla="*/ 827 h 827"/>
                <a:gd name="T24" fmla="*/ 95 w 238"/>
                <a:gd name="T25" fmla="*/ 827 h 827"/>
                <a:gd name="T26" fmla="*/ 113 w 238"/>
                <a:gd name="T27" fmla="*/ 380 h 827"/>
                <a:gd name="T28" fmla="*/ 0 w 238"/>
                <a:gd name="T29" fmla="*/ 285 h 8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8" h="825">
                  <a:moveTo>
                    <a:pt x="0" y="285"/>
                  </a:moveTo>
                  <a:lnTo>
                    <a:pt x="113" y="357"/>
                  </a:lnTo>
                  <a:lnTo>
                    <a:pt x="119" y="125"/>
                  </a:lnTo>
                  <a:lnTo>
                    <a:pt x="95" y="53"/>
                  </a:lnTo>
                  <a:lnTo>
                    <a:pt x="119" y="101"/>
                  </a:lnTo>
                  <a:lnTo>
                    <a:pt x="125" y="0"/>
                  </a:lnTo>
                  <a:lnTo>
                    <a:pt x="125" y="148"/>
                  </a:lnTo>
                  <a:lnTo>
                    <a:pt x="125" y="148"/>
                  </a:lnTo>
                  <a:lnTo>
                    <a:pt x="131" y="232"/>
                  </a:lnTo>
                  <a:lnTo>
                    <a:pt x="238" y="196"/>
                  </a:lnTo>
                  <a:lnTo>
                    <a:pt x="131" y="261"/>
                  </a:lnTo>
                  <a:lnTo>
                    <a:pt x="143" y="827"/>
                  </a:lnTo>
                  <a:lnTo>
                    <a:pt x="95" y="827"/>
                  </a:lnTo>
                  <a:lnTo>
                    <a:pt x="113" y="380"/>
                  </a:lnTo>
                  <a:lnTo>
                    <a:pt x="0" y="2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57" name="图片 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006" y="38900"/>
            <a:ext cx="5204670" cy="5862382"/>
          </a:xfrm>
          <a:prstGeom prst="rect">
            <a:avLst/>
          </a:prstGeom>
        </p:spPr>
      </p:pic>
      <p:sp>
        <p:nvSpPr>
          <p:cNvPr id="58" name="文本框"/>
          <p:cNvSpPr/>
          <p:nvPr/>
        </p:nvSpPr>
        <p:spPr>
          <a:xfrm>
            <a:off x="5811301" y="1973749"/>
            <a:ext cx="5572631" cy="7683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4400" b="1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人物轶事及形象</a:t>
            </a:r>
          </a:p>
        </p:txBody>
      </p:sp>
      <p:sp>
        <p:nvSpPr>
          <p:cNvPr id="59" name="矩形 58"/>
          <p:cNvSpPr/>
          <p:nvPr/>
        </p:nvSpPr>
        <p:spPr>
          <a:xfrm>
            <a:off x="5811301" y="2682854"/>
            <a:ext cx="5834316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Add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Words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Here，according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Need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Draw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The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Text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Box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Size</a:t>
            </a:r>
            <a:r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.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Add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Words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Here，according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To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Your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 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Tex</a:t>
            </a: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Regular" panose="020b0500000000000000" charset="-122"/>
                <a:cs typeface="+mn-ea"/>
                <a:sym typeface="+mn-lt"/>
              </a:rPr>
              <a:t>t</a:t>
            </a:r>
          </a:p>
        </p:txBody>
      </p:sp>
      <p:sp>
        <p:nvSpPr>
          <p:cNvPr id="91" name="Freeform 90"/>
          <p:cNvSpPr/>
          <p:nvPr/>
        </p:nvSpPr>
        <p:spPr bwMode="auto">
          <a:xfrm>
            <a:off x="5813013" y="951183"/>
            <a:ext cx="1867312" cy="834069"/>
          </a:xfrm>
          <a:custGeom>
            <a:gdLst>
              <a:gd name="T0" fmla="*/ 1540 w 1759"/>
              <a:gd name="T1" fmla="*/ 204 h 784"/>
              <a:gd name="T2" fmla="*/ 1104 w 1759"/>
              <a:gd name="T3" fmla="*/ 297 h 784"/>
              <a:gd name="T4" fmla="*/ 695 w 1759"/>
              <a:gd name="T5" fmla="*/ 10 h 784"/>
              <a:gd name="T6" fmla="*/ 429 w 1759"/>
              <a:gd name="T7" fmla="*/ 284 h 784"/>
              <a:gd name="T8" fmla="*/ 136 w 1759"/>
              <a:gd name="T9" fmla="*/ 325 h 784"/>
              <a:gd name="T10" fmla="*/ 13 w 1759"/>
              <a:gd name="T11" fmla="*/ 569 h 784"/>
              <a:gd name="T12" fmla="*/ 337 w 1759"/>
              <a:gd name="T13" fmla="*/ 777 h 784"/>
              <a:gd name="T14" fmla="*/ 1182 w 1759"/>
              <a:gd name="T15" fmla="*/ 773 h 784"/>
              <a:gd name="T16" fmla="*/ 1699 w 1759"/>
              <a:gd name="T17" fmla="*/ 590 h 784"/>
              <a:gd name="T18" fmla="*/ 1540 w 1759"/>
              <a:gd name="T19" fmla="*/ 204 h 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759" h="784">
                <a:moveTo>
                  <a:pt x="1540" y="204"/>
                </a:moveTo>
                <a:cubicBezTo>
                  <a:pt x="1390" y="135"/>
                  <a:pt x="1221" y="192"/>
                  <a:pt x="1104" y="297"/>
                </a:cubicBezTo>
                <a:cubicBezTo>
                  <a:pt x="1023" y="138"/>
                  <a:pt x="887" y="0"/>
                  <a:pt x="695" y="10"/>
                </a:cubicBezTo>
                <a:cubicBezTo>
                  <a:pt x="545" y="17"/>
                  <a:pt x="426" y="142"/>
                  <a:pt x="429" y="284"/>
                </a:cubicBezTo>
                <a:cubicBezTo>
                  <a:pt x="329" y="271"/>
                  <a:pt x="223" y="270"/>
                  <a:pt x="136" y="325"/>
                </a:cubicBezTo>
                <a:cubicBezTo>
                  <a:pt x="57" y="376"/>
                  <a:pt x="0" y="473"/>
                  <a:pt x="13" y="569"/>
                </a:cubicBezTo>
                <a:cubicBezTo>
                  <a:pt x="33" y="714"/>
                  <a:pt x="183" y="768"/>
                  <a:pt x="337" y="777"/>
                </a:cubicBezTo>
                <a:cubicBezTo>
                  <a:pt x="339" y="780"/>
                  <a:pt x="903" y="782"/>
                  <a:pt x="1182" y="773"/>
                </a:cubicBezTo>
                <a:cubicBezTo>
                  <a:pt x="1355" y="768"/>
                  <a:pt x="1617" y="784"/>
                  <a:pt x="1699" y="590"/>
                </a:cubicBezTo>
                <a:cubicBezTo>
                  <a:pt x="1759" y="447"/>
                  <a:pt x="1677" y="268"/>
                  <a:pt x="1540" y="204"/>
                </a:cubicBezTo>
              </a:path>
            </a:pathLst>
          </a:custGeom>
          <a:solidFill>
            <a:srgbClr val="FDFC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943000" y="1192997"/>
            <a:ext cx="142367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 part 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" descr="Cartoon kids going back to school Free Vector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318375" y="1716812"/>
            <a:ext cx="4556125" cy="455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文本框"/>
          <p:cNvSpPr/>
          <p:nvPr/>
        </p:nvSpPr>
        <p:spPr>
          <a:xfrm>
            <a:off x="800100" y="255218"/>
            <a:ext cx="5194300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人物轶事及形象</a:t>
            </a:r>
          </a:p>
        </p:txBody>
      </p:sp>
      <p:sp>
        <p:nvSpPr>
          <p:cNvPr id="2" name="矩形 1"/>
          <p:cNvSpPr/>
          <p:nvPr/>
        </p:nvSpPr>
        <p:spPr>
          <a:xfrm>
            <a:off x="830460" y="1567934"/>
            <a:ext cx="1605280" cy="521970"/>
          </a:xfrm>
          <a:prstGeom prst="rect">
            <a:avLst/>
          </a:prstGeom>
          <a:solidFill>
            <a:srgbClr val="CB664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钉子精神</a:t>
            </a:r>
          </a:p>
        </p:txBody>
      </p:sp>
      <p:sp>
        <p:nvSpPr>
          <p:cNvPr id="3" name="矩形 2"/>
          <p:cNvSpPr/>
          <p:nvPr/>
        </p:nvSpPr>
        <p:spPr>
          <a:xfrm>
            <a:off x="830460" y="2353270"/>
            <a:ext cx="6345039" cy="1476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400">
                <a:solidFill>
                  <a:srgbClr val="CB664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施工任务中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，他整天驾驶汽车东奔西跑，很难抽出时间学习，雷锋就把书装在挎包里</a:t>
            </a:r>
            <a:r>
              <a:rPr lang="en-US" altLang="zh-CN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,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随身带在身边，只要车一停，没有其他工作，就坐在驾驶室里看书</a:t>
            </a:r>
            <a:r>
              <a:rPr lang="zh-CN" altLang="en-US">
                <a:latin typeface="思源黑体 Regular" panose="020b0500000000000000" charset="-122"/>
              </a:rPr>
              <a:t>。</a:t>
            </a:r>
          </a:p>
        </p:txBody>
      </p:sp>
      <p:sp>
        <p:nvSpPr>
          <p:cNvPr id="5" name="矩形 4"/>
          <p:cNvSpPr/>
          <p:nvPr/>
        </p:nvSpPr>
        <p:spPr>
          <a:xfrm>
            <a:off x="830459" y="3994876"/>
            <a:ext cx="6345039" cy="189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400">
                <a:solidFill>
                  <a:srgbClr val="35A595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他在日记中写下这样一段话</a:t>
            </a: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：“有些人说工作忙，没时间学习，我认为问题不在工作忙，而在于你愿不愿意学习，会不会挤时间，要学习的时间是有的，问题是我们善不善于挤，愿不愿意钻</a:t>
            </a:r>
            <a:r>
              <a:rPr lang="zh-CN" altLang="en-US">
                <a:latin typeface="思源黑体 Regular" panose="020b0500000000000000" charset="-122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" name="文本框"/>
          <p:cNvSpPr/>
          <p:nvPr/>
        </p:nvSpPr>
        <p:spPr>
          <a:xfrm>
            <a:off x="800100" y="255218"/>
            <a:ext cx="5194300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  <a:sym typeface="+mn-lt"/>
              </a:rPr>
              <a:t>人物轶事及形象</a:t>
            </a:r>
          </a:p>
        </p:txBody>
      </p:sp>
      <p:sp>
        <p:nvSpPr>
          <p:cNvPr id="3" name="矩形 2"/>
          <p:cNvSpPr/>
          <p:nvPr/>
        </p:nvSpPr>
        <p:spPr>
          <a:xfrm>
            <a:off x="830460" y="1567934"/>
            <a:ext cx="1605280" cy="521970"/>
          </a:xfrm>
          <a:prstGeom prst="rect">
            <a:avLst/>
          </a:prstGeom>
          <a:solidFill>
            <a:srgbClr val="CB664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模范班长</a:t>
            </a:r>
          </a:p>
        </p:txBody>
      </p:sp>
      <p:sp>
        <p:nvSpPr>
          <p:cNvPr id="2" name="矩形 1"/>
          <p:cNvSpPr/>
          <p:nvPr/>
        </p:nvSpPr>
        <p:spPr>
          <a:xfrm>
            <a:off x="830460" y="2459504"/>
            <a:ext cx="8567540" cy="460375"/>
          </a:xfrm>
          <a:prstGeom prst="rect">
            <a:avLst/>
          </a:prstGeom>
          <a:solidFill>
            <a:srgbClr val="35A595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bg1"/>
                </a:solidFill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一九六一年九月，全团上下一致推举雷锋为抚顺市人大代表</a:t>
            </a:r>
          </a:p>
        </p:txBody>
      </p:sp>
      <p:sp>
        <p:nvSpPr>
          <p:cNvPr id="4" name="矩形 3"/>
          <p:cNvSpPr/>
          <p:nvPr/>
        </p:nvSpPr>
        <p:spPr>
          <a:xfrm>
            <a:off x="800100" y="3081635"/>
            <a:ext cx="5448300" cy="13379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雷锋参加完人代会回到连里就担任了二排四班班长，在他的带领下，四班成了“四好班”，雷锋也成了全连的四好的班长</a:t>
            </a:r>
            <a:r>
              <a:rPr lang="zh-CN" altLang="en-US">
                <a:latin typeface="思源黑体 Regular" panose="020b0500000000000000" charset="-122"/>
              </a:rPr>
              <a:t>。</a:t>
            </a:r>
          </a:p>
        </p:txBody>
      </p:sp>
      <p:sp>
        <p:nvSpPr>
          <p:cNvPr id="6" name="矩形 5"/>
          <p:cNvSpPr/>
          <p:nvPr/>
        </p:nvSpPr>
        <p:spPr>
          <a:xfrm>
            <a:off x="800100" y="4643735"/>
            <a:ext cx="5448300" cy="13379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>
                <a:latin typeface="思源黑体 Regular" panose="020b0500000000000000" charset="-122"/>
                <a:ea typeface="思源黑体 Regular" panose="020b0500000000000000" charset="-122"/>
                <a:cs typeface="思源黑体 Regular" panose="020b0500000000000000" charset="-122"/>
              </a:rPr>
              <a:t>一天傍晚，天下起大雨，雷锋见公路上一位妇女怀里抱着一个小孩，手里还拉着一个小孩，身上还背着包袱，在哗哗的大雨中一步一滑地走着。</a:t>
            </a:r>
          </a:p>
        </p:txBody>
      </p:sp>
      <p:pic>
        <p:nvPicPr>
          <p:cNvPr id="8194" name="Picture 2" descr="Flat design children back to school Free Vector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464300" y="3081636"/>
            <a:ext cx="4864100" cy="330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https://d.book118.com/847026125125006046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brsdcjcy">
      <a:majorFont>
        <a:latin typeface="Arial"/>
        <a:ea typeface="汉仪旗黑-60S"/>
        <a:cs typeface="Arial"/>
      </a:majorFont>
      <a:minorFont>
        <a:latin typeface="Arial"/>
        <a:ea typeface="汉仪旗黑-60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汉仪旗黑-60S</vt:lpstr>
      <vt:lpstr>江城圆体 600W</vt:lpstr>
      <vt:lpstr>思源黑体 Regular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2024-09-21T20:45:12.222</cp:lastPrinted>
  <dcterms:created xsi:type="dcterms:W3CDTF">2024-09-21T12:45:12Z</dcterms:created>
  <dcterms:modified xsi:type="dcterms:W3CDTF">2024-09-21T12:45:14Z</dcterms:modified>
</cp:coreProperties>
</file>