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6C04F-188A-4DA3-BBF6-421163F1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2039B-BDE5-4C4D-8E18-1D580A41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3EA89-D35C-4267-88B3-A748D6ECC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57438-2BA9-4406-9323-0A1ABE26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D251C-F6C7-4FEE-BD7D-C66865621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37CDC-27FB-4FF6-841D-4DFC786FD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78A564-6BE1-447F-B355-C5FF0D4AD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6DC7D-798E-403E-814D-A8491DF4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B6143-D95B-434D-B816-87300A002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E8629-647E-4E12-8F2B-C9D8F434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1C2BA-7639-4A03-9130-C9BA8C93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2615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专科护理规范\n## 1.精神专科护理的基本概念与重要性\n### 1.1精神专科护理的定义与范畴\n### 1.2精神疾病患者的特殊需求\n### 1.3精神专科护理在整体治疗中的作用\n## 2.精神专科护理的基本原则与方法\n### 2.1精神专科护理的核心原则\n### 2.2精神疾病患者的护理评估与计划\n### 2.3精神专科护理的实施与监测\n## 3.精神疾病患者的日常生活护理\n### 3.1精神疾病患者的个人卫生与饮食护理\n### 3.2精神疾病患者的生活技能训练与社交能力培养\n### 3.3精神疾病患者的作息规律与休闲娱乐\n## 4.精神疾病患者的安全管理与保护\n### 4.1精神疾病患者的风险评估与预防措施\n### 4.2精神疾病患者的约束与保护技巧\n### 4.3精神疾病患者的意外事件应对与处理\n## 5.精神疾病患者的药物治疗与护理\n### 5.1精神疾病患者的药物使用原则与注意事项\n### 5.2精神疾病患者的药物副作用观察与处理\n### 5.3精神疾病患者的药物管理方法与技巧\n## 6.精神疾病患者的心理护理与支持\n### 6.1精神疾病患者的心理特点与需求分析\n### 6.2精神疾病患者的心理干预与支持技巧\n### 6.3精神疾病患者的心理康复与生活质量提升\n## 7.精神专科护理的团队协作与沟通\n### 7.1精神专科护理的团队成员构成与角色分工\n### 7.2精神专科护理的团队协作与沟通技巧\n### 7.3精神专科护理的团队建设与管理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精神专科护理规范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精神专科护理的基本概念与重要性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精神专科护理是护理学的一个分支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针对精神疾病患者提供专业的护理服务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强调患者的需求和权益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注重心理、生理、社会的全面关怀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范畴包括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精神疾病的预防、诊断、治疗和康复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患者的生活照顾、心理护理、药物治疗护理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患者家属的心理支持、健康教育和社会支持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精神专科护理的定义与范畴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特殊的心理需求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焦虑、抑郁、恐惧、自卑等心理问题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需要心理干预和心理支持</a:t>
                </a:r>
                <a:endParaRPr/>
              </a:p>
            </p:txBody>
          </p:sp>
          <p:sp>
            <p:nvSpPr>
              <p:cNvPr id="29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特殊的生活需求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需要日常生活照顾和生活技能训练</a:t>
                </a:r>
                <a:endParaRPr/>
              </a:p>
            </p:txBody>
          </p:sp>
          <p:sp>
            <p:nvSpPr>
              <p:cNvPr id="29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特殊的治疗需求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需要特殊的治疗方法和护理措施</a:t>
                </a:r>
                <a:endParaRPr/>
              </a:p>
            </p:txBody>
          </p:sp>
          <p:sp>
            <p:nvSpPr>
              <p:cNvPr id="29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精神疾病患者的特殊需求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减少患者的精神症状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sp>
            <p:nvSpPr>
              <p:cNvPr id="30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减少复发率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良好的护理有助于患者遵医嘱服药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减少不良生活习惯，降低复发风险</a:t>
                </a:r>
                <a:endParaRPr/>
              </a:p>
            </p:txBody>
          </p:sp>
          <p:sp>
            <p:nvSpPr>
              <p:cNvPr id="31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促进患者社会康复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提高患者的社交能力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帮助他们重返社会，减少歧视</a:t>
                </a:r>
                <a:endParaRPr/>
              </a:p>
            </p:txBody>
          </p:sp>
          <p:sp>
            <p:nvSpPr>
              <p:cNvPr id="31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精神专科护理在整体治疗中的作用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精神专科护理的基本原则与方法</a:t>
            </a:r>
            <a:endParaRPr/>
          </a:p>
        </p:txBody>
      </p:sp>
      <p:sp>
        <p:nvSpPr>
          <p:cNvPr id="3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</p:txBody>
          </p:sp>
          <p:sp>
            <p:nvSpPr>
              <p:cNvPr id="3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关注患者的需求和权益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尊重患者的个性和差异</a:t>
                </a:r>
                <a:endParaRPr/>
              </a:p>
            </p:txBody>
          </p:sp>
        </p:grpSp>
        <p:grpSp>
          <p:nvGrpSpPr>
            <p:cNvPr id="3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endParaRPr/>
              </a:p>
            </p:txBody>
          </p:sp>
          <p:sp>
            <p:nvSpPr>
              <p:cNvPr id="3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灵活调整护理措施</a:t>
                </a:r>
                <a:endParaRPr/>
              </a:p>
            </p:txBody>
          </p:sp>
        </p:grpSp>
        <p:grpSp>
          <p:nvGrpSpPr>
            <p:cNvPr id="3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全面关怀</a:t>
                </a:r>
                <a:endParaRPr/>
              </a:p>
            </p:txBody>
          </p:sp>
          <p:sp>
            <p:nvSpPr>
              <p:cNvPr id="3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关注患者的心理、生理、社会需求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提供全方位的护理服务</a:t>
                </a:r>
                <a:endParaRPr/>
              </a:p>
            </p:txBody>
          </p:sp>
        </p:grpSp>
      </p:grpSp>
      <p:pic>
        <p:nvPicPr>
          <p:cNvPr id="3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精神专科护理的核心原则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精神疾病患者的护理评估与计划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收集患者的病史、症状、心理状况等信息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评估患者的生活自理能力、社会功能等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根据评估结果制定护理目标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制定具体的护理措施和计划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精神专科护理的实施与监测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按照护理计划执行护理措施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关注患者的反应和效果</a:t>
                </a:r>
                <a:endParaRPr/>
              </a:p>
            </p:txBody>
          </p:sp>
          <p:pic>
            <p:nvPicPr>
              <p:cNvPr id="3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定期评估患者的症状、心理状况等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调整护理计划，确保护理效果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精神疾病患者的日常生活护理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协助患者洗漱、更衣、整理床铺等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保持患者皮肤清洁、指甲修剪等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提供营养均衡的饮食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关注患者的饮食喜好和习惯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精神疾病患者的个人卫生与饮食护理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生活技能训练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教授患者日常生活技能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如做饭、洗衣、整理房间等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社交能力培养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组织患者参加集体活动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提高患者的沟通和交往能力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精神疾病患者的生活技能训练与社交能力培养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精神疾病患者的作息规律与休闲娱乐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作息规律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保证充足的睡眠时间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休闲娱乐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组织患者进行适当的娱乐活动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如看电影、听音乐、做手工等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精神疾病患者的安全管理与保护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识别患者潜在的危险行为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如自杀、自伤、出走等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制定个性化的安全计划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提供充足的安全保障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精神疾病患者的风险评估与预防措施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https://d.book118.com/847026155006006042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精神专科护理规范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2024-09-15T02:52:45.502</cp:lastPrinted>
  <dcterms:created xsi:type="dcterms:W3CDTF">2024-09-14T18:52:45Z</dcterms:created>
  <dcterms:modified xsi:type="dcterms:W3CDTF">2024-09-14T18:52:47Z</dcterms:modified>
</cp:coreProperties>
</file>