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B8D7-DF71-41A4-80C5-741BBE0F1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D00D1-5FBA-4C67-8D02-DC8E9F51D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11BE2-F187-4871-B556-34E1E138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69220-314B-434D-9609-1A9E2B35C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6EB19-0592-4CEA-8949-99C6C40D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C5E8F-37EB-4987-BCA7-13EC1027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2D1C9-A31C-4422-B21A-9E1EBC42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B2C67-762F-406E-9D7E-CF9A6BD4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98622-EE5E-4F74-867F-C63697DD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535B0-F7F2-4C51-B92A-36756DA36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42BAF-2EC4-46D1-B61C-3FE4A840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000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肺部感染护理业务查房范文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肺部感染护理业务查房流程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肺部感染护理业务查房案例分析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肺部感染护理业务查房效果评价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48" r="273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肺部感染是指肺实质和肺间质因各种病原体（如细菌、病毒、真菌等）入侵而引起的感染性疾病。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根据感染的病原体不同，肺部感染可分为细菌性肺炎、病毒性肺炎、真菌性肺炎等。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肺部感染的常见病因包括吸入性肺炎、血源性肺炎、邻近器官感染蔓延至肺部等。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肺部感染的病理过程包括炎症反应、组织损伤和修复等阶段，严重时可导致呼吸衰竭和多器官功能衰竭。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肺部感染的临床表现包括咳嗽、咳痰、发热、呼吸困难等，严重时可出现紫绀、呼吸急促等症状。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肺部感染的诊断主要依据临床表现、影像学检查（如X线胸片、CT等）和实验室检查（如血常规、痰培养等）。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肺部感染护理常规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定期开窗通风，保持室内空气新鲜，减少病菌密度。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协助患者排痰，保持呼吸道通畅，防止痰液阻塞。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给予高蛋白、高热量、高维生素、易消化的食物，增强机体抵抗力。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监测体温变化，遵医嘱给予物理降温或药物降温。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协助患者采取舒适的体位，适当拍背促进排痰，遵医嘱给予止咳药。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观察患者呼吸情况，遵医嘱给予吸氧或机械通气支持。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观察患者有无心悸、气急等症状，遵医嘱给予强心、利尿等药物治疗。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观察患者有无胸痛、呼吸困难等症状，遵医嘱给予抗凝或溶栓治疗。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观察患者呼吸频率、节律及血氧饱和度变化，遵医嘱给予呼吸机辅助通气。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肺部感染护理业务查房流程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https://d.book118.com/847030001024006033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2024-09-06T08:24:05.969</cp:lastPrinted>
  <dcterms:created xsi:type="dcterms:W3CDTF">2024-09-06T00:24:05Z</dcterms:created>
  <dcterms:modified xsi:type="dcterms:W3CDTF">2024-09-06T00:24:07Z</dcterms:modified>
</cp:coreProperties>
</file>