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A88549-2F0B-4D88-B09C-34F861196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1679E-18CD-4883-B0C8-F9E682767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EC1EE3-67B1-41C3-80AD-6A809CC48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8D9B0B-C9C1-42E0-A676-343ACB704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C1C788-8DD3-494A-BBC8-574ADB5582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9892E5-44EB-4949-8BCA-9FBCFB0ACD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DF8AE5-D7DE-48A5-BA73-381FE60939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D1909D-8D3D-4B43-9526-BE247C2A4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4A8EBA-2709-449A-ACB7-997413ABF6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D2E3B9-6D1E-4CB1-96B0-1FBD5A8DD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7B5C36-2973-4180-B338-FD1AFC314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30056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智能桥梁结构健康监测</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智能桥梁健康监测：概况和意义
 传感器技术在智能桥梁健康监测中的应用
 数据采集与传输系统设计
 数据处理与分析方法
 桥梁损伤识别与评估
 智能桥梁健康监测系统的实时性与可靠性
 智能桥梁健康监测在桥梁养护中的应用
 智能桥梁健康监测的未来发展趋势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智能桥梁健康监测：概况和意义</a:t>
            </a:r>
          </a:p>
        </p:txBody>
      </p:sp>
      <p:sp>
        <p:nvSpPr>
          <p:cNvPr id="3" name="Subtitle 2"/>
          <p:cNvSpPr>
            <a:spLocks noGrp="1"/>
          </p:cNvSpPr>
          <p:nvPr>
            <p:ph type="subTitle" idx="1"/>
          </p:nvPr>
        </p:nvSpPr>
        <p:spPr/>
        <p:txBody>
          <a:bodyPr/>
          <a:lstStyle/>
          <a:p>
            <a:r>
              <a:t>智能桥梁结构健康监测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智能桥梁健康监测：概况和意义</a:t>
            </a:r>
          </a:p>
        </p:txBody>
      </p:sp>
      <p:sp>
        <p:nvSpPr>
          <p:cNvPr id="3" name="Text Placeholder 2"/>
          <p:cNvSpPr>
            <a:spLocks noGrp="1"/>
          </p:cNvSpPr>
          <p:nvPr>
            <p:ph type="body" idx="1"/>
          </p:nvPr>
        </p:nvSpPr>
        <p:spPr/>
        <p:txBody>
          <a:bodyPr/>
          <a:lstStyle/>
          <a:p>
            <a:r>
              <a:t>智能桥梁健康监测概况</a:t>
            </a:r>
          </a:p>
        </p:txBody>
      </p:sp>
      <p:sp>
        <p:nvSpPr>
          <p:cNvPr id="4" name="Content Placeholder 3"/>
          <p:cNvSpPr>
            <a:spLocks noGrp="1"/>
          </p:cNvSpPr>
          <p:nvPr>
            <p:ph sz="half" idx="2"/>
          </p:nvPr>
        </p:nvSpPr>
        <p:spPr/>
        <p:txBody>
          <a:bodyPr/>
          <a:lstStyle/>
          <a:p>
            <a:r>
              <a:t>1. 智能桥梁健康监测的概念：智能桥梁健康监测是利用各种传感器和数据采集系统，实时监测桥梁的结构状况、荷载情况、环境状况等信息，并通过数据分析和处理，及时发现并预警桥梁的潜在损伤和隐患，为桥梁运营管理和维护提供科学依据。</a:t>
            </a:r>
          </a:p>
          <a:p>
            <a:r>
              <a:t>2. 智能桥梁健康监测的发展：智能桥梁健康监测技术近年来发展迅速，随着传感器技术、数据采集技术、数据分析技术和物联网技术的进步，智能桥梁健康监测系统变得更加智能化、集成化和自动化，能够更好地满足桥梁运营管理和维护的需求。</a:t>
            </a:r>
          </a:p>
          <a:p>
            <a:r>
              <a:t>3. 智能桥梁健康监测的应用：智能桥梁健康监测技术已在世界各地的许多桥梁上得到应用，包括新建桥梁和既有桥梁，有效地提高了桥梁的安全性、可靠性和耐久性，降低了桥梁运营管理和维护的成本。</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智能桥梁健康监测：概况和意义</a:t>
            </a:r>
          </a:p>
        </p:txBody>
      </p:sp>
      <p:sp>
        <p:nvSpPr>
          <p:cNvPr id="3" name="Text Placeholder 2"/>
          <p:cNvSpPr>
            <a:spLocks noGrp="1"/>
          </p:cNvSpPr>
          <p:nvPr>
            <p:ph type="body" idx="1"/>
          </p:nvPr>
        </p:nvSpPr>
        <p:spPr/>
        <p:txBody>
          <a:bodyPr/>
          <a:lstStyle/>
          <a:p>
            <a:r>
              <a:t>智能桥梁健康监测的意义</a:t>
            </a:r>
          </a:p>
        </p:txBody>
      </p:sp>
      <p:sp>
        <p:nvSpPr>
          <p:cNvPr id="4" name="Content Placeholder 3"/>
          <p:cNvSpPr>
            <a:spLocks noGrp="1"/>
          </p:cNvSpPr>
          <p:nvPr>
            <p:ph sz="half" idx="2"/>
          </p:nvPr>
        </p:nvSpPr>
        <p:spPr/>
        <p:txBody>
          <a:bodyPr/>
          <a:lstStyle/>
          <a:p>
            <a:r>
              <a:t>1. 提高桥梁的安全性：智能桥梁健康监测技术能够及时发现和预警桥梁的潜在损伤和隐患，防止桥梁发生突发性故障或灾害，从而提高桥梁的安全性。</a:t>
            </a:r>
          </a:p>
          <a:p>
            <a:r>
              <a:t>2. 延长桥梁的使用寿命：智能桥梁健康监测技术能够帮助桥梁管理人员及时发现并修复桥梁的损伤，延长桥梁的使用寿命，减少桥梁的维护成本。</a:t>
            </a:r>
          </a:p>
          <a:p>
            <a:r>
              <a:t>3. 优化桥梁的运营管理：智能桥梁健康监测技术能够提供桥梁的实时运行状况信息，帮助桥梁管理人员优化桥梁的运营管理，提高桥梁的运营效率和安全性。</a:t>
            </a:r>
          </a:p>
          <a:p>
            <a:r>
              <a:t>4. 促进桥梁工程技术的发展：智能桥梁健康监测技术能够为桥梁工程技术的发展提供数据支撑，帮助研究人员和工程师更好地理解桥梁的结构行为和损伤机理，从而促进桥梁工程技术的发展。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传感器技术在智能桥梁健康监测中的应用</a:t>
            </a:r>
          </a:p>
        </p:txBody>
      </p:sp>
      <p:sp>
        <p:nvSpPr>
          <p:cNvPr id="3" name="Subtitle 2"/>
          <p:cNvSpPr>
            <a:spLocks noGrp="1"/>
          </p:cNvSpPr>
          <p:nvPr>
            <p:ph type="subTitle" idx="1"/>
          </p:nvPr>
        </p:nvSpPr>
        <p:spPr/>
        <p:txBody>
          <a:bodyPr/>
          <a:lstStyle/>
          <a:p>
            <a:r>
              <a:t>智能桥梁结构健康监测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传感器技术在智能桥梁健康监测中的应用</a:t>
            </a:r>
          </a:p>
        </p:txBody>
      </p:sp>
      <p:sp>
        <p:nvSpPr>
          <p:cNvPr id="3" name="Text Placeholder 2"/>
          <p:cNvSpPr>
            <a:spLocks noGrp="1"/>
          </p:cNvSpPr>
          <p:nvPr>
            <p:ph type="body" idx="1"/>
          </p:nvPr>
        </p:nvSpPr>
        <p:spPr/>
        <p:txBody>
          <a:bodyPr/>
          <a:lstStyle/>
          <a:p>
            <a:r>
              <a:t>传感器技术在智能桥梁健康监测中的应用</a:t>
            </a:r>
          </a:p>
        </p:txBody>
      </p:sp>
      <p:sp>
        <p:nvSpPr>
          <p:cNvPr id="4" name="Content Placeholder 3"/>
          <p:cNvSpPr>
            <a:spLocks noGrp="1"/>
          </p:cNvSpPr>
          <p:nvPr>
            <p:ph sz="half" idx="2"/>
          </p:nvPr>
        </p:nvSpPr>
        <p:spPr/>
        <p:txBody>
          <a:bodyPr/>
          <a:lstStyle/>
          <a:p>
            <a:r>
              <a:t>1. 传感器技术在智能桥梁健康监测中的重要性：传感器技术是智能桥梁健康监测的重要组成部分，在桥梁结构的健康监测中起着重要的作用。它可以实时、连续地监测桥梁结构的健康状况，及时发现结构存在的安全隐患，为桥梁管理部门提供数据支持，以预防桥梁发生事故，保障桥梁的安全运行。</a:t>
            </a:r>
          </a:p>
          <a:p>
            <a:r>
              <a:t>2. 传感器技术在智能桥梁健康监测中的应用：传感器技术在智能桥梁健康监测中的应用主要有以下几个方面：</a:t>
            </a:r>
          </a:p>
          <a:p>
            <a:r>
              <a:t>  - 结构变形监测：传感器技术可以监测桥梁结构的变形情况，包括位移、倾斜、应变等，以便及时发现结构异常。</a:t>
            </a:r>
          </a:p>
          <a:p>
            <a:r>
              <a:t>  - 裂缝监测：传感器技术可以监测桥梁结构的裂缝情况，包括裂缝的宽度、深度、位置等，以便及时发现结构损伤。</a:t>
            </a:r>
          </a:p>
          <a:p>
            <a:r>
              <a:t>  - 腐蚀监测：传感器技术可以监测桥梁结构的腐蚀情况，包括腐蚀的程度、位置等，以便及时发现结构老化。</a:t>
            </a:r>
          </a:p>
          <a:p>
            <a:r>
              <a:t>  - 荷载监测：传感器技术可以监测桥梁结构的荷载情况，包括荷载的大小、位置、频率等，以便及时发现结构超载。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传感器技术在智能桥梁健康监测中的应用</a:t>
            </a:r>
          </a:p>
        </p:txBody>
      </p:sp>
      <p:sp>
        <p:nvSpPr>
          <p:cNvPr id="3" name="Text Placeholder 2"/>
          <p:cNvSpPr>
            <a:spLocks noGrp="1"/>
          </p:cNvSpPr>
          <p:nvPr>
            <p:ph type="body" idx="1"/>
          </p:nvPr>
        </p:nvSpPr>
        <p:spPr/>
        <p:txBody>
          <a:bodyPr/>
          <a:lstStyle/>
          <a:p>
            <a:r>
              <a:t>光纤传感器在智能桥梁健康监测中的应用</a:t>
            </a:r>
          </a:p>
        </p:txBody>
      </p:sp>
      <p:sp>
        <p:nvSpPr>
          <p:cNvPr id="4" name="Content Placeholder 3"/>
          <p:cNvSpPr>
            <a:spLocks noGrp="1"/>
          </p:cNvSpPr>
          <p:nvPr>
            <p:ph sz="half" idx="2"/>
          </p:nvPr>
        </p:nvSpPr>
        <p:spPr/>
        <p:txBody>
          <a:bodyPr/>
          <a:lstStyle/>
          <a:p>
            <a:r>
              <a:t>1. 光纤传感器在智能桥梁健康监测中的优势：光纤传感器具有体积小、重量轻、抗电磁干扰、抗腐蚀等优点，非常适合在恶劣环境下使用。此外，光纤传感器具有较高的灵敏度和精度，可以准确地监测桥梁结构的健康状况。</a:t>
            </a:r>
          </a:p>
          <a:p>
            <a:r>
              <a:t>2. 光纤传感器在智能桥梁健康监测中的应用：光纤传感器在智能桥梁健康监测中的应用主要有以下几个方面：</a:t>
            </a:r>
          </a:p>
          <a:p>
            <a:r>
              <a:t>  - 结构变形监测：光纤传感器可以监测桥梁结构的变形情况，包括位移、倾斜、应变等，以便及时发现结构异常。</a:t>
            </a:r>
          </a:p>
          <a:p>
            <a:r>
              <a:t>  - 裂缝监测：光纤传感器可以监测桥梁结构的裂缝情况，包括裂缝的宽度、深度、位置等，以便及时发现结构损伤。</a:t>
            </a:r>
          </a:p>
          <a:p>
            <a:r>
              <a:t>  - 腐蚀监测：光纤传感器可以监测桥梁结构的腐蚀情况，包括腐蚀的程度、位置等，以便及时发现结构老化。</a:t>
            </a:r>
          </a:p>
          <a:p>
            <a:r>
              <a:t>  - 荷载监测：光纤传感器可以监测桥梁结构的荷载情况，包括荷载的大小、位置、频率等，以便及时发现结构超载。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数据采集与传输系统设计</a:t>
            </a:r>
          </a:p>
        </p:txBody>
      </p:sp>
      <p:sp>
        <p:nvSpPr>
          <p:cNvPr id="3" name="Subtitle 2"/>
          <p:cNvSpPr>
            <a:spLocks noGrp="1"/>
          </p:cNvSpPr>
          <p:nvPr>
            <p:ph type="subTitle" idx="1"/>
          </p:nvPr>
        </p:nvSpPr>
        <p:spPr/>
        <p:txBody>
          <a:bodyPr/>
          <a:lstStyle/>
          <a:p>
            <a:r>
              <a:t>智能桥梁结构健康监测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数据采集与传输系统设计</a:t>
            </a:r>
          </a:p>
        </p:txBody>
      </p:sp>
      <p:sp>
        <p:nvSpPr>
          <p:cNvPr id="3" name="Text Placeholder 2"/>
          <p:cNvSpPr>
            <a:spLocks noGrp="1"/>
          </p:cNvSpPr>
          <p:nvPr>
            <p:ph type="body" idx="1"/>
          </p:nvPr>
        </p:nvSpPr>
        <p:spPr/>
        <p:txBody>
          <a:bodyPr/>
          <a:lstStyle/>
          <a:p>
            <a:r>
              <a:t>数据采集传感器选择：</a:t>
            </a:r>
          </a:p>
        </p:txBody>
      </p:sp>
      <p:sp>
        <p:nvSpPr>
          <p:cNvPr id="4" name="Content Placeholder 3"/>
          <p:cNvSpPr>
            <a:spLocks noGrp="1"/>
          </p:cNvSpPr>
          <p:nvPr>
            <p:ph sz="half" idx="2"/>
          </p:nvPr>
        </p:nvSpPr>
        <p:spPr/>
        <p:txBody>
          <a:bodyPr/>
          <a:lstStyle/>
          <a:p>
            <a:r>
              <a:t>1. 传感器类型多样，包括位移传感器、应变传感器、加速度传感器、倾角传感器等，应根据监测需求和桥梁结构特点进行选择。</a:t>
            </a:r>
          </a:p>
          <a:p>
            <a:r>
              <a:t>2. 传感器应具有高精度、高灵敏度、长期稳定性好、抗干扰能力强等特点，确保采集数据的准确性和可靠性。</a:t>
            </a:r>
          </a:p>
          <a:p>
            <a:r>
              <a:t>3. 传感器应易于安装、维护和更换，尽量减少对桥梁结构的影响。</a:t>
            </a:r>
          </a:p>
        </p:txBody>
      </p:sp>
      <p:sp>
        <p:nvSpPr>
          <p:cNvPr id="5" name="Text Placeholder 4"/>
          <p:cNvSpPr>
            <a:spLocks noGrp="1"/>
          </p:cNvSpPr>
          <p:nvPr>
            <p:ph type="body" idx="3"/>
          </p:nvPr>
        </p:nvSpPr>
        <p:spPr/>
        <p:txBody>
          <a:bodyPr/>
          <a:lstStyle/>
          <a:p>
            <a:r>
              <a:t>数据采集与传输系统拓扑结构设计：</a:t>
            </a:r>
          </a:p>
        </p:txBody>
      </p:sp>
      <p:sp>
        <p:nvSpPr>
          <p:cNvPr id="6" name="Content Placeholder 5"/>
          <p:cNvSpPr>
            <a:spLocks noGrp="1"/>
          </p:cNvSpPr>
          <p:nvPr>
            <p:ph sz="half" idx="4"/>
          </p:nvPr>
        </p:nvSpPr>
        <p:spPr/>
        <p:txBody>
          <a:bodyPr/>
          <a:lstStyle/>
          <a:p>
            <a:r>
              <a:t>1. 拓扑结构分为集中式和分布式两种，集中式结构简单、成本低，但易受单点故障影响；分布式结构可靠性高、抗干扰能力强，但成本较高。</a:t>
            </a:r>
          </a:p>
          <a:p>
            <a:r>
              <a:t>2. 应根据桥梁结构特点、监测需求和经济性等因素，选择合适的拓扑结构。</a:t>
            </a:r>
          </a:p>
          <a:p>
            <a:r>
              <a:t>3. 在分布式结构中，应考虑数据采集节点的布局、通信方式、数据同步等问题。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数据采集与传输系统设计</a:t>
            </a:r>
          </a:p>
        </p:txBody>
      </p:sp>
      <p:sp>
        <p:nvSpPr>
          <p:cNvPr id="3" name="Text Placeholder 2"/>
          <p:cNvSpPr>
            <a:spLocks noGrp="1"/>
          </p:cNvSpPr>
          <p:nvPr>
            <p:ph type="body" idx="1"/>
          </p:nvPr>
        </p:nvSpPr>
        <p:spPr/>
        <p:txBody>
          <a:bodyPr/>
          <a:lstStyle/>
          <a:p>
            <a:r>
              <a:t>数据传输技术选择：</a:t>
            </a:r>
          </a:p>
        </p:txBody>
      </p:sp>
      <p:sp>
        <p:nvSpPr>
          <p:cNvPr id="4" name="Content Placeholder 3"/>
          <p:cNvSpPr>
            <a:spLocks noGrp="1"/>
          </p:cNvSpPr>
          <p:nvPr>
            <p:ph sz="half" idx="2"/>
          </p:nvPr>
        </p:nvSpPr>
        <p:spPr/>
        <p:txBody>
          <a:bodyPr/>
          <a:lstStyle/>
          <a:p>
            <a:r>
              <a:t>1. 传输技术包括有线传输和无线传输两种，有线传输稳定可靠，但布线复杂、成本高；无线传输灵活方便，但易受干扰、安全性差。</a:t>
            </a:r>
          </a:p>
          <a:p>
            <a:r>
              <a:t>2. 应根据桥梁所在地的实际情况，选择合适的数据传输技术。</a:t>
            </a:r>
          </a:p>
          <a:p>
            <a:r>
              <a:t>3. 在无线传输中，应考虑传输距离、传输速率、抗干扰能力等因素，选择合适的无线通信技术。</a:t>
            </a:r>
          </a:p>
        </p:txBody>
      </p:sp>
      <p:sp>
        <p:nvSpPr>
          <p:cNvPr id="5" name="Text Placeholder 4"/>
          <p:cNvSpPr>
            <a:spLocks noGrp="1"/>
          </p:cNvSpPr>
          <p:nvPr>
            <p:ph type="body" idx="3"/>
          </p:nvPr>
        </p:nvSpPr>
        <p:spPr/>
        <p:txBody>
          <a:bodyPr/>
          <a:lstStyle/>
          <a:p>
            <a:r>
              <a:t>数据存储与管理系统设计：</a:t>
            </a:r>
          </a:p>
        </p:txBody>
      </p:sp>
      <p:sp>
        <p:nvSpPr>
          <p:cNvPr id="6" name="Content Placeholder 5"/>
          <p:cNvSpPr>
            <a:spLocks noGrp="1"/>
          </p:cNvSpPr>
          <p:nvPr>
            <p:ph sz="half" idx="4"/>
          </p:nvPr>
        </p:nvSpPr>
        <p:spPr/>
        <p:txBody>
          <a:bodyPr/>
          <a:lstStyle/>
          <a:p>
            <a:r>
              <a:t>1. 数据存储系统应具有大容量、高可靠性、易于访问和管理等特点。</a:t>
            </a:r>
          </a:p>
          <a:p>
            <a:r>
              <a:t>2. 数据管理系统应能够对采集的数据进行分类、存储、检索、分析和处理，并提供直观的展示方式。</a:t>
            </a:r>
          </a:p>
          <a:p>
            <a:r>
              <a:t>3. 数据存储与管理系统应满足相关安全要求，防止数据泄露和篡改。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数据采集与传输系统设计</a:t>
            </a:r>
          </a:p>
        </p:txBody>
      </p:sp>
      <p:sp>
        <p:nvSpPr>
          <p:cNvPr id="3" name="Text Placeholder 2"/>
          <p:cNvSpPr>
            <a:spLocks noGrp="1"/>
          </p:cNvSpPr>
          <p:nvPr>
            <p:ph type="body" idx="1"/>
          </p:nvPr>
        </p:nvSpPr>
        <p:spPr/>
        <p:txBody>
          <a:bodyPr/>
          <a:lstStyle/>
          <a:p>
            <a:r>
              <a:t>数据采集与传输系统安全防护设计：</a:t>
            </a:r>
          </a:p>
        </p:txBody>
      </p:sp>
      <p:sp>
        <p:nvSpPr>
          <p:cNvPr id="4" name="Content Placeholder 3"/>
          <p:cNvSpPr>
            <a:spLocks noGrp="1"/>
          </p:cNvSpPr>
          <p:nvPr>
            <p:ph sz="half" idx="2"/>
          </p:nvPr>
        </p:nvSpPr>
        <p:spPr/>
        <p:txBody>
          <a:bodyPr/>
          <a:lstStyle/>
          <a:p>
            <a:r>
              <a:t>1. 应采用加密技术、防火墙、入侵检测系统等手段，确保数据采集与传输系统的安全性。</a:t>
            </a:r>
          </a:p>
          <a:p>
            <a:r>
              <a:t>2. 应制定严格的访问控制策略，防止未经授权的人员访问系统。</a:t>
            </a:r>
          </a:p>
          <a:p>
            <a:r>
              <a:t>3. 定期对系统进行安全漏洞扫描和更新，确保系统处于最新的安全状态。</a:t>
            </a:r>
          </a:p>
        </p:txBody>
      </p:sp>
      <p:sp>
        <p:nvSpPr>
          <p:cNvPr id="5" name="Text Placeholder 4"/>
          <p:cNvSpPr>
            <a:spLocks noGrp="1"/>
          </p:cNvSpPr>
          <p:nvPr>
            <p:ph type="body" idx="3"/>
          </p:nvPr>
        </p:nvSpPr>
        <p:spPr/>
        <p:txBody>
          <a:bodyPr/>
          <a:lstStyle/>
          <a:p>
            <a:r>
              <a:t>数据采集与传输系统运维与管理：</a:t>
            </a:r>
          </a:p>
        </p:txBody>
      </p:sp>
      <p:sp>
        <p:nvSpPr>
          <p:cNvPr id="6" name="Content Placeholder 5"/>
          <p:cNvSpPr>
            <a:spLocks noGrp="1"/>
          </p:cNvSpPr>
          <p:nvPr>
            <p:ph sz="half" idx="4"/>
          </p:nvPr>
        </p:nvSpPr>
        <p:spPr/>
        <p:txBody>
          <a:bodyPr/>
          <a:lstStyle/>
          <a:p>
            <a:r>
              <a:t>1. 建立完善的运维管理制度，定期对系统进行检查、维护和更新。</a:t>
            </a:r>
          </a:p>
          <a:p>
            <a:r>
              <a:t>2. 对系统运行状况进行实时监控，及时发现和处理故障。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数据处理与分析方法</a:t>
            </a:r>
          </a:p>
        </p:txBody>
      </p:sp>
      <p:sp>
        <p:nvSpPr>
          <p:cNvPr id="3" name="Subtitle 2"/>
          <p:cNvSpPr>
            <a:spLocks noGrp="1"/>
          </p:cNvSpPr>
          <p:nvPr>
            <p:ph type="subTitle" idx="1"/>
          </p:nvPr>
        </p:nvSpPr>
        <p:spPr/>
        <p:txBody>
          <a:bodyPr/>
          <a:lstStyle/>
          <a:p>
            <a:r>
              <a:t>智能桥梁结构健康监测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数据处理与分析方法</a:t>
            </a:r>
          </a:p>
        </p:txBody>
      </p:sp>
      <p:sp>
        <p:nvSpPr>
          <p:cNvPr id="3" name="Content Placeholder 2"/>
          <p:cNvSpPr>
            <a:spLocks noGrp="1"/>
          </p:cNvSpPr>
          <p:nvPr>
            <p:ph sz="half" idx="2"/>
          </p:nvPr>
        </p:nvSpPr>
        <p:spPr/>
        <p:txBody>
          <a:bodyPr/>
          <a:lstStyle/>
          <a:p>
            <a:r>
              <a:t>1. 传感器技术: 概述了各种常用的传感器,包括应变计、加速度计、位移计、光纤传感器等,讨论了这些传感器的优缺点及其在桥梁结构健康监测中的应用。</a:t>
            </a:r>
          </a:p>
          <a:p>
            <a:r>
              <a:t>2. 数据采集系统: 介绍了数据采集系统的一般结构,包括传感器、信号调理、数据采集器、数据传输等主要组件,讨论了不同类型数据采集系统的特点及其适用场合。</a:t>
            </a:r>
          </a:p>
          <a:p>
            <a:r>
              <a:t>3. 数据采集策略: 阐述了数据采集策略的设计原则,包括采样率、采样时间、数据存储等方面,讨论了如何根据桥梁结构的特性和监测目的来优化数据采集策略。</a:t>
            </a:r>
          </a:p>
        </p:txBody>
      </p:sp>
      <p:sp>
        <p:nvSpPr>
          <p:cNvPr id="4" name="Text Placeholder 3"/>
          <p:cNvSpPr>
            <a:spLocks noGrp="1"/>
          </p:cNvSpPr>
          <p:nvPr>
            <p:ph type="body" idx="3"/>
          </p:nvPr>
        </p:nvSpPr>
        <p:spPr/>
        <p:txBody>
          <a:bodyPr/>
          <a:lstStyle/>
          <a:p>
            <a:r>
              <a:t>大数据处理技术</a:t>
            </a:r>
          </a:p>
        </p:txBody>
      </p:sp>
      <p:sp>
        <p:nvSpPr>
          <p:cNvPr id="5" name="Content Placeholder 4"/>
          <p:cNvSpPr>
            <a:spLocks noGrp="1"/>
          </p:cNvSpPr>
          <p:nvPr>
            <p:ph sz="half" idx="4"/>
          </p:nvPr>
        </p:nvSpPr>
        <p:spPr/>
        <p:txBody>
          <a:bodyPr/>
          <a:lstStyle/>
          <a:p>
            <a:r>
              <a:t>1. 数据预处理: 概述了数据预处理的一般步骤,包括数据清洗、数据标准化、数据归一化等,讨论了不同数据预处理方法的特点及其适用场合。</a:t>
            </a:r>
          </a:p>
          <a:p>
            <a:r>
              <a:t>2. 数据分析方法: 介绍了常用的数据分析方法,包括统计分析、机器学习、深度学习等,讨论了这些方法的原理及其在桥梁结构健康监测中的应用。</a:t>
            </a:r>
          </a:p>
          <a:p>
            <a:r>
              <a:t>3. 数据挖掘技术: 阐述了数据挖掘技术在桥梁结构健康监测中的应用,包括数据聚类、数据分类、关联规则挖掘等,讨论了如何利用数据挖掘技术从监测数据中提取有价值的信息。</a:t>
            </a:r>
          </a:p>
        </p:txBody>
      </p:sp>
      <p:sp>
        <p:nvSpPr>
          <p:cNvPr id="6" name="Text Placeholder 5"/>
          <p:cNvSpPr>
            <a:spLocks noGrp="1"/>
          </p:cNvSpPr>
          <p:nvPr>
            <p:ph type="body" idx="1"/>
          </p:nvPr>
        </p:nvSpPr>
        <p:spPr/>
        <p:txBody>
          <a:bodyPr/>
          <a:lstStyle/>
          <a:p>
            <a:r>
              <a:t>桥梁结构健康监测数据采集方法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数据处理与分析方法</a:t>
            </a:r>
          </a:p>
        </p:txBody>
      </p:sp>
      <p:sp>
        <p:nvSpPr>
          <p:cNvPr id="3" name="Text Placeholder 2"/>
          <p:cNvSpPr>
            <a:spLocks noGrp="1"/>
          </p:cNvSpPr>
          <p:nvPr>
            <p:ph type="body" idx="1"/>
          </p:nvPr>
        </p:nvSpPr>
        <p:spPr/>
        <p:txBody>
          <a:bodyPr/>
          <a:lstStyle/>
          <a:p>
            <a:r>
              <a:t>结构健康状态评估方法</a:t>
            </a:r>
          </a:p>
        </p:txBody>
      </p:sp>
      <p:sp>
        <p:nvSpPr>
          <p:cNvPr id="4" name="Content Placeholder 3"/>
          <p:cNvSpPr>
            <a:spLocks noGrp="1"/>
          </p:cNvSpPr>
          <p:nvPr>
            <p:ph sz="half" idx="2"/>
          </p:nvPr>
        </p:nvSpPr>
        <p:spPr/>
        <p:txBody>
          <a:bodyPr/>
          <a:lstStyle/>
          <a:p>
            <a:r>
              <a:t>1. 基于时域分析的评估方法: 介绍了时域分析方法的基本原理,包括时域信号分析、傅里叶变换、小波变换等,讨论了这些方法在桥梁结构健康状态评估中的应用。</a:t>
            </a:r>
          </a:p>
          <a:p>
            <a:r>
              <a:t>2. 基于频域分析的评估方法: 概述了频域分析方法的基本原理,包括频谱分析、功率谱密度分析、模态分析等,讨论了这些方法在桥梁结构健康状态评估中的应用。</a:t>
            </a:r>
          </a:p>
          <a:p>
            <a:r>
              <a:t>3. 基于损伤检测的评估方法: 介绍了损伤检测方法的基本原理,包括振动损伤检测法、应变损伤检测法、模态损伤检测法等,讨论了这些方法在桥梁结构健康状态评估中的应用。</a:t>
            </a:r>
          </a:p>
        </p:txBody>
      </p:sp>
      <p:sp>
        <p:nvSpPr>
          <p:cNvPr id="5" name="Text Placeholder 4"/>
          <p:cNvSpPr>
            <a:spLocks noGrp="1"/>
          </p:cNvSpPr>
          <p:nvPr>
            <p:ph type="body" idx="3"/>
          </p:nvPr>
        </p:nvSpPr>
        <p:spPr/>
        <p:txBody>
          <a:bodyPr/>
          <a:lstStyle/>
          <a:p>
            <a:r>
              <a:t>结构健康状态预测方法</a:t>
            </a:r>
          </a:p>
        </p:txBody>
      </p:sp>
      <p:sp>
        <p:nvSpPr>
          <p:cNvPr id="6" name="Content Placeholder 5"/>
          <p:cNvSpPr>
            <a:spLocks noGrp="1"/>
          </p:cNvSpPr>
          <p:nvPr>
            <p:ph sz="half" idx="4"/>
          </p:nvPr>
        </p:nvSpPr>
        <p:spPr/>
        <p:txBody>
          <a:bodyPr/>
          <a:lstStyle/>
          <a:p>
            <a:r>
              <a:t>1. 基于统计模型的预测方法: 介绍了基于统计模型的预测方法的基本原理,包括线性回归、非线性回归、贝叶斯推断等,讨论了这些方法在桥梁结构健康状态预测中的应用。</a:t>
            </a:r>
          </a:p>
          <a:p>
            <a:r>
              <a:t>2. 基于机器学习的预测方法: 概述了基于机器学习的预测方法的基本原理,包括决策树、支持向量机、神经网络等,讨论了这些方法在桥梁结构健康状态预测中的应用。</a:t>
            </a:r>
          </a:p>
          <a:p>
            <a:r>
              <a:t>3. 基于深度学习的预测方法: 介绍了基于深度学习的预测方法的基本原理,包括卷积神经网络、循环神经网络、注意力机制等,讨论了这些方法在桥梁结构健康状态预测中的应用。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https://d.book118.com/847030056062006050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智能桥梁健康监测：概况和意义</vt:lpstr>
      <vt:lpstr> 智能桥梁健康监测：概况和意义</vt:lpstr>
      <vt:lpstr> 智能桥梁健康监测：概况和意义</vt:lpstr>
      <vt:lpstr> 传感器技术在智能桥梁健康监测中的应用</vt:lpstr>
      <vt:lpstr> 传感器技术在智能桥梁健康监测中的应用</vt:lpstr>
      <vt:lpstr> 传感器技术在智能桥梁健康监测中的应用</vt:lpstr>
      <vt:lpstr> 数据采集与传输系统设计</vt:lpstr>
      <vt:lpstr>#. 数据采集与传输系统设计</vt:lpstr>
      <vt:lpstr>#. 数据采集与传输系统设计</vt:lpstr>
      <vt:lpstr>#. 数据采集与传输系统设计</vt:lpstr>
      <vt:lpstr> 数据处理与分析方法</vt:lpstr>
      <vt:lpstr> 数据处理与分析方法</vt:lpstr>
      <vt:lpstr> 数据处理与分析方法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2024-09-22T22:23:25.070</cp:lastPrinted>
  <dcterms:created xsi:type="dcterms:W3CDTF">2024-09-22T14:23:25Z</dcterms:created>
  <dcterms:modified xsi:type="dcterms:W3CDTF">2024-09-22T14:23:27Z</dcterms:modified>
</cp:coreProperties>
</file>