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FE9E0-A1C7-4C33-B20A-6610460C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BD29C-0210-46DF-90C7-7FF286EC4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14ADD-63C5-4291-B6EA-78AA2AC65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A5F02-8CC9-4F1B-A157-6C525DD50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DD25AA-BEBF-4088-9D3B-99CB53CD3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1FBB8-3B91-4970-9501-356C7B511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217D8-FFA2-488E-B254-75574B46F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5C274-E368-45B5-AD8E-A9C94ECDE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579A0-CD82-4B51-81A6-E07460D9F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4C937-808E-4A6A-952D-C6B91C0C7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C543B-FADD-4698-8F29-4639E59D0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31000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登革出血热的社会经济学影响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以下是一个关于《登革出血热的社会经济学影响》PPT的8个提纲：
 登革出血热概述
 疾病的社会影响
 经济损失的分析
 医疗资源的消耗
 防控措施的成本
 生产力受损情况
 社会心理影响
 结论与建议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登革出血热的社会经济学影响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1.登革出血热是一种由登革病毒引起的急性传染病，主要通过蚊子叮咬传播。</a:t>
            </a:r>
          </a:p>
          <a:p>
            <a:r>
              <a:t>2.该病毒分为四个血清型，感染一种血清型后，对其它血清型的免疫力较弱，因此易出现反复感染。</a:t>
            </a:r>
          </a:p>
          <a:p>
            <a:r>
              <a:t>3.登革出血热的主要症状包括发热、头痛、肌肉痛、皮疹和出血等，严重者可导致死亡。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登革出血热的流行病学特点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1.登革出血热在热带和亚热带地区流行，尤其是在东南亚、南亚和拉丁美洲等地区。</a:t>
            </a:r>
          </a:p>
          <a:p>
            <a:r>
              <a:t>2.该病在雨季和秋季高发，与蚊子的生态习性有关。</a:t>
            </a:r>
          </a:p>
          <a:p>
            <a:r>
              <a:t>3.人群普遍易感，但儿童和老年人更易感染，且病情较重。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登革出血热的社会经济影响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1.登革出血热的爆发会给当地经济和社会带来负面影响，如医疗资源的紧张、生产力的下降等。</a:t>
            </a:r>
          </a:p>
          <a:p>
            <a:r>
              <a:t>2.该病的流行也会影响当地旅游业和服务业的发展。</a:t>
            </a:r>
          </a:p>
          <a:p>
            <a:r>
              <a:t>3.登革出血热的防控需要投入大量的人力和物力资源，也会给当地经济造成一定的负担。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登革出血热的防控措施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1.采取有效的灭蚊措施，减少蚊子数量，是预防登革出血热的关键。</a:t>
            </a:r>
          </a:p>
          <a:p>
            <a:r>
              <a:t>2.加强疫情监测和预警，及时发现和控制疫情。</a:t>
            </a:r>
          </a:p>
          <a:p>
            <a:r>
              <a:t>3.提高公众对登革出血热的认识和防控意识，加强个人防护。</a:t>
            </a:r>
          </a:p>
          <a:p>
            <a:r>
              <a:t>以上内容是登革出血热概述的相关主题和，希望能够帮助到您。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疾病的社会影响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登革出血热的社会经济学影响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疾病的社会影响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疾病的社会经济负担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1.直接医疗成本：登革出血热的治疗和护理需要高昂的医疗费用，增加了公共卫生系统的经济压力。</a:t>
            </a:r>
          </a:p>
          <a:p>
            <a:r>
              <a:t>2.生产力损失：患者因病需要休息，导致劳动力减少，对社会经济生产造成一定影响。</a:t>
            </a:r>
          </a:p>
          <a:p>
            <a:r>
              <a:t>3.社会资源分配：政府需要投入更多资源在疾病的预防和控制上，可能影响到其他社会福利项目的投入。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疾病的社会心理影响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1.恐慌与焦虑：登革出血热的爆发可能引起公众的恐慌和焦虑情绪，影响社会稳定。</a:t>
            </a:r>
          </a:p>
          <a:p>
            <a:r>
              <a:t>2.信任危机：公众可能对公共卫生系统和政府机构产生不信任，影响政府形象和社会凝聚力。</a:t>
            </a:r>
          </a:p>
          <a:p>
            <a:r>
              <a:t>3.健康行为改变：登革出血热的爆发可能促使公众更加重视健康，改变生活习惯和行为，对社会文化产生一定影响。</a:t>
            </a:r>
          </a:p>
          <a:p>
            <a:r>
              <a:t>以上内容仅供参考，建议查阅文献资料获取更加全面和准确的信息。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经济损失的分析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登革出血热的社会经济学影响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经济损失的分析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直接医疗成本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1.登革出血热患者的医疗费用显著增加，包括住院费用、药品费用、实验室检测费用等。</a:t>
            </a:r>
          </a:p>
          <a:p>
            <a:r>
              <a:t>2.医疗资源的紧张导致医疗费用上涨，进一步加重了经济负担。</a:t>
            </a:r>
          </a:p>
          <a:p>
            <a:r>
              <a:t>3.直接医疗成本随着疫情的扩散而增加，对医疗体系和经济造成压力。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生产力损失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1.患者因病需要停止工作，导致生产力损失。</a:t>
            </a:r>
          </a:p>
          <a:p>
            <a:r>
              <a:t>2.照顾病患的家属也可能需要暂停工作，进一步影响生产力。</a:t>
            </a:r>
          </a:p>
          <a:p>
            <a:r>
              <a:t>3.生产力损失对经济和社会发展产生负面影响。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经济损失的分析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预防措施投入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1.政府和社会需要投入大量资源用于预防登革出血热的传播，包括灭蚊、疫苗研发等。</a:t>
            </a:r>
          </a:p>
          <a:p>
            <a:r>
              <a:t>2.预防措施的投入与经济效益之间需要进行权衡。</a:t>
            </a:r>
          </a:p>
          <a:p>
            <a:r>
              <a:t>3.投入不足可能导致疫情失控，对经济和社会造成更大损失。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旅游业影响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1.登革出血热的爆发可能影响旅游业的发展，减少游客数量。</a:t>
            </a:r>
          </a:p>
          <a:p>
            <a:r>
              <a:t>2.旅游业的下滑对相关产业链产生负面影响，包括酒店、餐饮等。</a:t>
            </a:r>
          </a:p>
          <a:p>
            <a:r>
              <a:t>3.恢复旅游业需要时间和资源投入，对经济造成一定压力。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经济损失的分析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社会稳定性影响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1.疫情的爆发可能导致社会恐慌和不稳定，对经济产生间接影响。</a:t>
            </a:r>
          </a:p>
          <a:p>
            <a:r>
              <a:t>2.政府需要投入更多资源维护社会稳定，包括加强信息公开、提供心理援助等。</a:t>
            </a:r>
          </a:p>
          <a:p>
            <a:r>
              <a:t>3.社会稳定性的维护对经济发展和社会和谐具有重要意义。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国际贸易影响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1.登革出血热的爆发可能引起国际贸易伙伴的担忧，影响贸易关系。</a:t>
            </a:r>
          </a:p>
          <a:p>
            <a:r>
              <a:t>2.疫情可能导致国际贸易活动的暂停或减少，对经济造成损失。</a:t>
            </a:r>
          </a:p>
          <a:p>
            <a:r>
              <a:t>3.恢复国际贸易关系需要时间和努力，需要政府和企业共同合作。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医疗资源的消耗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登革出血热的社会经济学影响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医疗资源的消耗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医疗资源的消耗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1.登革出血热疫情导致医疗资源需求激增，包括床位、医护人员、药品和医疗设备等。</a:t>
            </a:r>
          </a:p>
          <a:p>
            <a:r>
              <a:t>2.疫情可能导致医疗资源分配不均，影响其他疾病的诊疗。</a:t>
            </a:r>
          </a:p>
          <a:p>
            <a:r>
              <a:t>3.医疗资源的不足可能导致病患无法得到及时和充分的治疗，进而影响病患的康复和生存率。</a:t>
            </a:r>
          </a:p>
          <a:p>
            <a:r>
              <a:t>登革出血热疫情的发生，对医疗资源的消耗产生了重大影响。首先，疫情导致医疗资源需求激增，医院需要投入更多的床位、医护人员、药品和医疗设备来应对病患的增加。这些资源的增加需要大量的资金投入，给医疗机构带来了较大的经济压力。</a:t>
            </a:r>
          </a:p>
          <a:p>
            <a:r>
              <a:t>其次，疫情可能导致医疗资源分配不均。由于登革出血热病情的严重性，医疗机构可能会将更多的资源投入到登革出血热的诊疗中，而忽略了其他疾病的诊疗。这种资源分配的不均，可能会对其他疾病的诊疗产生不利影响。</a:t>
            </a:r>
          </a:p>
          <a:p>
            <a:r>
              <a:t>最后，医疗资源的不足可能会导致病患无法得到及时和充分的治疗。由于资源的紧缺，一些病患可能会因为无法得到及时的治疗而病情加重，甚至导致死亡。这不仅对病患本人及其家庭造成了巨大的痛苦，也对社会的健康稳定产生了不良影响。</a:t>
            </a:r>
          </a:p>
          <a:p>
            <a:r>
              <a:t>综上所述，登革出血热疫情对医疗资源的消耗产生了重大影响，需要医疗机构和政府采取有效措施，加大投入，提高资源利用效率，以确保病患得到及时、充分的治疗。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防控措施的成本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登革出血热的社会经济学影响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https://d.book118.com/847031000002006031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登革出血热概述</vt:lpstr>
      <vt:lpstr> 登革出血热概述</vt:lpstr>
      <vt:lpstr> 登革出血热概述</vt:lpstr>
      <vt:lpstr> 疾病的社会影响</vt:lpstr>
      <vt:lpstr> 疾病的社会影响</vt:lpstr>
      <vt:lpstr> 经济损失的分析</vt:lpstr>
      <vt:lpstr> 经济损失的分析</vt:lpstr>
      <vt:lpstr> 经济损失的分析</vt:lpstr>
      <vt:lpstr> 经济损失的分析</vt:lpstr>
      <vt:lpstr> 医疗资源的消耗</vt:lpstr>
      <vt:lpstr> 医疗资源的消耗</vt:lpstr>
      <vt:lpstr> 防控措施的成本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2024-09-02T22:15:00.447</cp:lastPrinted>
  <dcterms:created xsi:type="dcterms:W3CDTF">2024-09-02T14:15:00Z</dcterms:created>
  <dcterms:modified xsi:type="dcterms:W3CDTF">2024-09-02T14:15:02Z</dcterms:modified>
</cp:coreProperties>
</file>