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B165B-9275-4A06-90F7-FB813A1E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B58EB-F798-4FA9-86B3-549545C70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AF8F7-9360-466F-AEEC-2A9EF9878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79423-D1D8-4CEE-9C00-F79BBDD1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5D01A5-C904-48D9-8931-47D8904C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AB49F2-3779-48FB-A78D-20CC5B8C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D0DDF1-8A82-4DA8-9ECC-1D149FDEF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DD35A-EABE-4FE6-96EB-B57770D31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3AE5E-CC7F-41E7-B4EC-31D39FDAE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4D044-B6AD-4A42-8430-D8CB82EB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A066F-3E15-4C7A-8AF0-6AE85D709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311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儿童精神疾病护理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儿童精神疾病的类型与特征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儿童精神疾病的护理方法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儿童精神疾病护理的挑战与对策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儿童精神疾病护理的未来展望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50" r="8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儿童精神疾病发病率逐年上升，已成为严重的公共卫生问题。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儿童精神疾病对个体、家庭和社会造成巨大负担，影响儿童成长和发展。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儿童精神疾病的早期识别和干预对于预防和治疗具有重要意义。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儿童精神疾病的现状与挑战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117" b="101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147" b="61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儿童精神疾病护理的重要性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通过有效的护理，改善儿童的精神健康状况，提高其生活质量。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儿童精神疾病的护理不仅关注儿童本身，也关注家庭的整体状况，通过护理帮助家庭成员更好地应对和照顾孩子。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降低社会负担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通过早期发现和干预，降低儿童精神疾病对社会的负面影响，减轻社会负担。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儿童精神疾病的类型与特征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儿童抑郁症是一种常见的心理障碍，表现为持续的情绪低落、兴趣丧失和精力减退。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儿童抑郁症可由多种因素引起，如家庭问题、学习压力、社交困难等。症状包括悲伤、易怒、失眠、食欲不振等，严重时可能导致自杀念头。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儿童抑郁症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儿童焦虑症是一种常见的情绪障碍，表现为过度担忧、紧张和恐惧。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儿童焦虑症的常见原因包括分离焦虑、对学校或社交活动的恐惧等。症状包括紧张不安、回避行为、呼吸急促等。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儿童焦虑症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儿童多动症是一种神经发育障碍，表现为注意力不集中、活动过度和冲动行为。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儿童多动症的症状包括无法集中精力、坐立不安、经常打断别人等。这可能会影响孩子的学习、社交和家庭生活。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25" r="1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儿童多动症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67" r="17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除上述几种疾病外，儿童还可能患有其他精神疾病，如孤独症、智力障碍等。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这些疾病具有各自独特的特征和症状，需要专业的诊断和治疗。了解这些疾病的特征有助于早期发现和干预，提高治疗效果。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其他儿童精神疾病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儿童精神疾病的护理方法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确保儿童按时按量服用药物，避免自行增减剂量或更改服药时间。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密切观察儿童在服药后的反应，如出现不良反应，应及时就医。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在医生的指导下定期带儿童进行复查，评估治疗效果，调整治疗方案。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与儿童建立良好的信任关系，使其愿意主动分享内心感受。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125" r="6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通过认知行为疗法帮助儿童纠正错误观念和行为模式。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针对家庭环境进行干预，改善家庭关系，为儿童提供良好的心理支持。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https://d.book118.com/847031155011006055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2024-09-29T14:05:10.591</cp:lastPrinted>
  <dcterms:created xsi:type="dcterms:W3CDTF">2024-09-29T06:05:10Z</dcterms:created>
  <dcterms:modified xsi:type="dcterms:W3CDTF">2024-09-29T06:05:12Z</dcterms:modified>
</cp:coreProperties>
</file>