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EB4B4-D0F9-4BD2-BBDD-FF6004192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E5DAC-6142-49C5-9647-5818C98C3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71733-D4AD-4E42-8D0A-A366A1E49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19FD48-EFAB-490D-9DDB-4105C6D80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487FCA-68F3-4718-914C-AEC3153A5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B0374B-0591-4E59-88D9-84FAE7CF8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7F5BA3-9CF6-4A71-8311-29AAF0471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6AC941-45FB-4F1B-8395-479D17A16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2F4C54-AE1D-4EF2-B7C8-E0990B030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CABE5-80F4-4D74-97D8-5ACD4A25B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A8ED6-7DDB-4A01-B03A-A45EE5494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31162115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癌症预防知识讲座通用课件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癌症预防的重要性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癌症预防知识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癌症筛查与早期诊断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癌症治疗与康复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癌症预防的社会责任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癌症是一种由细胞异常增生形成的疾病，具有浸润性、转移性等特性。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是由细胞异常增生形成的疾病，这些异常增生的细胞可以无限制地生长，并侵犯周围组织，甚至通过血液和淋巴系统转移到其他器官。癌症的特性包括浸润性和转移性，即癌细胞可以浸润周围组织，并通过淋巴结和血液等途径转移到其他部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癌症的定义与特性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癌症可根据组织来源和病理类型进行分类，分期则根据肿瘤大小、浸润深度和转移情况进行划分。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来源和病理类型，癌症可分为许多不同的类型，如肺癌、乳腺癌、结直肠癌等。分期则是指根据肿瘤的大小、浸润深度和转移情况，将癌症划分为不同的阶段。不同阶段的癌症具有不同的治疗方法和预后，因此准确的分期对于制定治疗方案和评估预后非常重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癌症的分类与分期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癌症的发生与多种因素有关，包括遗传因素、环境因素、生活习惯等。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的发生是多种因素共同作用的结果。遗传因素是癌症发病的重要原因之一，有些人群存在遗传性基因突变，使得他们更容易患上某些类型的癌症。环境因素也对癌症的发生产生重要影响，如长期接触致癌物质、放射线等会增加患癌风险。此外，不良的生活习惯、饮食习惯等也会增加患癌风险。了解癌症的发病机制有助于预防和早期发现癌症，从而采取有效的治疗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癌症的发病机制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癌症预防的重要性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通过预防措施，可以减少癌症的发生率，减轻医疗负担。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降低癌症发病率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提高生存率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292" r="9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早期发现和预防可以降低癌症的死亡率，提高患者的生存率。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预防癌症可以减少患者的痛苦和并发症，提高生活质量。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癌症预防的意义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改变不良生活习惯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化学预防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癌症预防的方法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8822" r="882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4687" r="46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如戒烟、限酒、合理饮食、增加运动等。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避免感染某些致癌病毒和细菌。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通过早期筛查，及时发现并处理癌前病变。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使用天然或合成的化合物来预防癌症的发生。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提高公众对癌症预防的认识和意识。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全民健康教育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政府应制定相关政策和法规，鼓励和促进癌症预防工作。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制定相关政策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建立完善的癌症预防和筛查体系，提供全面的预防服务。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建立癌症预防体系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加强国际合作，共同研究和推广癌症预防的先进技术和方法。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加强国际合作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癌症预防的策略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https://d.book118.com/847031162115006052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2024-09-26T03:32:40.121</cp:lastPrinted>
  <dcterms:created xsi:type="dcterms:W3CDTF">2024-09-25T19:32:40Z</dcterms:created>
  <dcterms:modified xsi:type="dcterms:W3CDTF">2024-09-25T19:32:42Z</dcterms:modified>
</cp:coreProperties>
</file>