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39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3C024-1544-40A5-850C-00261B19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BE9A6-8B96-4E06-A3D4-12EC01FC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D8AC1-CEDB-4AB0-B8F5-A168BCA11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2CEA1-C3C4-4634-BE34-4A2CCFF38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E8C1F-40A9-4004-9159-2F627E4E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B84D4-6F41-40A7-88C1-2EFE55174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C64DA-7F2C-44C7-B79D-B9A2ED20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143A6-CCA1-4E98-B7C0-30C346EA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D84D8-DAEF-4E85-996C-48908571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A6182-E0BC-4A47-A5EF-5D2D6305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559CE-C6BC-4BD0-87FF-3741BCD74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491" r:id="rId2"/>
    <p:sldLayoutId id="2147501492" r:id="rId3"/>
    <p:sldLayoutId id="2147501493" r:id="rId4"/>
    <p:sldLayoutId id="2147501494" r:id="rId5"/>
    <p:sldLayoutId id="2147501495" r:id="rId6"/>
    <p:sldLayoutId id="2147501496" r:id="rId7"/>
    <p:sldLayoutId id="2147501497" r:id="rId8"/>
    <p:sldLayoutId id="2147501498" r:id="rId9"/>
    <p:sldLayoutId id="2147501499" r:id="rId10"/>
    <p:sldLayoutId id="21475015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4135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反应工程第二章课件天大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反应工程概述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反应器的类型与特点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反应工程的应用领域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反应工程的基本原理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反应工程的研究方法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反应工程概述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反应工程定义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反应工程是化学工程的一个分支，用于优化和控制化学反应过程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反应工程是研究化学反应过程和反应器的科学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反应工程涉及化学反应、传递和分离过程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反应工程在化工、制药、能源等领域有广泛应用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反应工程的重要性</a:t>
            </a:r>
            <a:endParaRPr lang="zh-CN" altLang="en-US"/>
          </a:p>
        </p:txBody>
      </p:sp>
      <p:sp>
        <p:nvSpPr>
          <p:cNvPr id="104918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反应工程对于能源利用的贡献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反应工程对于环境保护的意义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反应工程在工业生产中的应用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反应工程是化学工程的核心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反应工程的发展历程</a:t>
            </a:r>
            <a:endParaRPr lang="zh-CN" altLang="en-US"/>
          </a:p>
        </p:txBody>
      </p:sp>
      <p:sp>
        <p:nvSpPr>
          <p:cNvPr id="10492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反应工程的起源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反应工程的发展阶段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反应工程的研究内容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反应工程的应用领域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反应工程的基本原理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反应动力学</a:t>
            </a:r>
            <a:endParaRPr lang="zh-CN" altLang="en-US"/>
          </a:p>
        </p:txBody>
      </p:sp>
      <p:sp>
        <p:nvSpPr>
          <p:cNvPr id="10494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反应速率与反应速率常数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反应速率与反应物浓度关系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反应速率与温度关系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反应速率与催化剂关系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反应机理</a:t>
            </a:r>
            <a:endParaRPr lang="zh-CN" altLang="en-US"/>
          </a:p>
        </p:txBody>
      </p:sp>
      <p:sp>
        <p:nvSpPr>
          <p:cNvPr id="10494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速率方程：描述反应速率的数学表达式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反应路径：反应物通过一系列中间步骤转化为产物的过程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活化能：反应发生所需的最低能量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催化剂：降低反应活化能，提高反应速率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反应速率方程</a:t>
            </a:r>
            <a:endParaRPr lang="zh-CN" altLang="en-US"/>
          </a:p>
        </p:txBody>
      </p:sp>
      <p:sp>
        <p:nvSpPr>
          <p:cNvPr id="10495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反应速率方程：描述反应速率与反应物浓度及其他因素关系的数学表达式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反应速率定义：单位时间内反应物浓度的减少量或生成物浓度的增加量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速率常数：反应速率方程中的系数，表示反应的速率常数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反应级数：反应速率方程中各反应物浓度的指数之和，表示反应的级数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反应条件对反应速率的影响</a:t>
            </a:r>
            <a:endParaRPr lang="zh-CN" altLang="en-US"/>
          </a:p>
        </p:txBody>
      </p:sp>
      <p:sp>
        <p:nvSpPr>
          <p:cNvPr id="10496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浓度对反应速率的影响：一般来说，增大反应物浓度可以加快反应速率，因为分子碰撞频率增加。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温度对反应速率的影响：升高温度可以加快反应速率，因为分子热运动加剧，碰撞频率增加。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压力对反应速率的影响：一般来说，增大压力可以加快反应速率，因为气体分子浓度增加，碰撞频率增加。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催化剂对反应速率的影响：使用催化剂可以加快反应速率，因为催化剂可以降低反应活化能，增加分子碰撞频率。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反应工程的研究方法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实验研究方法</a:t>
            </a:r>
            <a:endParaRPr lang="zh-CN" altLang="en-US"/>
          </a:p>
        </p:txBody>
      </p:sp>
      <p:sp>
        <p:nvSpPr>
          <p:cNvPr id="10497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实验目的：确定反应条件、优化反应过程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实验原理：基于化学反应动力学原理进行实验设计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实验步骤：准备实验器材、进行实验操作、记录实验数据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实验结果分析：对实验数据进行整理、分析和解释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理论分析方法</a:t>
            </a:r>
            <a:endParaRPr lang="zh-CN" altLang="en-US"/>
          </a:p>
        </p:txBody>
      </p:sp>
      <p:sp>
        <p:nvSpPr>
          <p:cNvPr id="10498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反应动力学方程：描述反应速率与反应物浓度之间的关系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反应机理：研究反应过程中的中间产物和反应路径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反应速率方程：描述反应速率与反应物浓度之间的关系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反应热力学方程：研究反应过程中的能量变化和平衡常数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https://d.book118.com/847034135023006025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Office Theme</vt:lpstr>
      <vt:lpstr>反应工程第二章课件天大</vt:lpstr>
      <vt:lpstr>目录</vt:lpstr>
      <vt:lpstr>单击添加章节标题</vt:lpstr>
      <vt:lpstr>反应工程概述</vt:lpstr>
      <vt:lpstr>PowerPoint Presentation</vt:lpstr>
      <vt:lpstr>反应工程定义</vt:lpstr>
      <vt:lpstr>反应工程的重要性</vt:lpstr>
      <vt:lpstr>反应工程的发展历程</vt:lpstr>
      <vt:lpstr>反应工程的基本原理</vt:lpstr>
      <vt:lpstr>PowerPoint Presentation</vt:lpstr>
      <vt:lpstr>反应动力学</vt:lpstr>
      <vt:lpstr>反应机理</vt:lpstr>
      <vt:lpstr>反应速率方程</vt:lpstr>
      <vt:lpstr>反应条件对反应速率的影响</vt:lpstr>
      <vt:lpstr>反应工程的研究方法</vt:lpstr>
      <vt:lpstr>PowerPoint Presentation</vt:lpstr>
      <vt:lpstr>实验研究方法</vt:lpstr>
      <vt:lpstr>理论分析方法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2024-08-29T13:29:23.959</cp:lastPrinted>
  <dcterms:created xsi:type="dcterms:W3CDTF">2024-08-29T05:29:23Z</dcterms:created>
  <dcterms:modified xsi:type="dcterms:W3CDTF">2024-08-29T05:29:26Z</dcterms:modified>
</cp:coreProperties>
</file>