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F0E51E-7A72-4B3B-8F48-39AB130CA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574A8-1386-43D6-917D-35B35406E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DEA51F-493E-4D50-BA83-9CC87478E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BD2C00-8D66-4AE4-827A-AE381A891E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C8E8C4-BC3D-4E37-B976-1E0EF0D651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D7DEBF-8F2B-4D6E-9F58-0F76FB1459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BA57C8-7D8E-4A9E-A7CF-88455DABB6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036251-9851-483D-9129-5BEABCEB0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D398EA-7EB9-4180-A22D-3BD187DAC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F40FC-AD0C-45B0-9CDD-AB1E2528A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F959C-0FED-43C1-80B7-7A82554B9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35060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实操型商贸企业安全生产风险分级管控和隐患排查治理培训系列课件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安全生产风险分级管控实操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隐患排查治理实操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安全生产风险分级管控与隐患排查治理的互动关系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安全生产风险分级管控概述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通过对安全生产风险进行分级管控，可以更加有针对性地预防和控制各类风险，降低事故发生的概率和损失。</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实现安全生产风险的精细化管理，提高企业对风险的识别和应对能力，保障员工生命财产安全和企业稳定发展。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风险分级管控的意义和目的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对商贸企业所有可能存在的风险进行全面识别。</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采用科学的方法和手段对风险进行评估和分级。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科学性原则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全面性原则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可操作性原则：制定的风险管控措施应具有可操作性和实用性。</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4500" r="4500"/>
          <a:stretch>
            <a:fillRect/>
          </a:stretch>
        </p:blipFill>
        <p:spPr>
          <a:xfrm>
            <a:off x="763829" y="2145985"/>
            <a:ext cx="4887638"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通过评估风险的可能性和后果严重程度，将风险划分为不同等级。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风险矩阵法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专家评估法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历史数据分析法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利用专家经验对风险进行识别和评估。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通过对历史事故数据的分析，识别出高风险环节和因素。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商贸企业涉及的业务范围广泛，安全生产风险来源多样，包括火灾、触电、机械伤害等。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多样性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商贸企业的运营环境复杂，风险因素之间相互交织，增加了风险识别和管控的难度。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复杂性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随着市场环境和企业经营状况的变化，安全生产风险也在不断变化，需要动态调整风险管控策略。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动态性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商贸企业安全生产风险特点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隐患排查治理基础知识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隐患的定义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隐患是指存在于商贸企业生产经营活动中，可能导致人员伤亡、财产损失或环境破坏的潜在危险因素。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隐患的分类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根据隐患的性质和可能造成的后果，可分为人的不安全行为、物的不安全状态、环境的不良因素和管理上的缺陷四类。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隐患的定义与分类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采用定期巡查、专项检查、季节性检查、节假日检查等多种方法进行隐患排查。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排查方法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制定排查计划、明确排查目标、实施排查、记录排查结果、汇总分析并报告。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排查步骤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隐患排查的方法和步骤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656" r="2365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治理措施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针对排查出的隐患，制定相应的治理措施，包括立即采取措施消除隐患、限期整改、停产停业整顿等。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治理要求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治理措施应当科学、合理、有效，确保隐患得到彻底消除。同时，要建立隐患治理台账，记录治理过程和结果，以备后续检查和评估。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隐患治理的措施和要求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安全生产风险分级管控实操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风险辨识与评估方法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危险源辨识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通过系统分析、经验判断等方法，识别出可能导致事故发生的根源和状态。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风险评估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运用定性或定量的评估方法，对危险源可能引发事故的概率和后果进行预测和度量。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风险矩阵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将风险按照可能性和后果严重程度进行矩阵排列，明确各风险的优先级。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根据风险评估结果，将风险划分为重大、较大、一般和低风险四个等级。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风险分级标准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针对不同等级的风险，制定相应的管控措施，如技术控制、管理控制、应急控制等。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管控措施制定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确保各级风险管控所需的资源得到合理配置，包括人力、物力、财力等。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资源配置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风险分级标准与管控措施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https://d.book118.com/847035060130006042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2024-09-16T02:24:04.350</cp:lastPrinted>
  <dcterms:created xsi:type="dcterms:W3CDTF">2024-09-15T18:24:04Z</dcterms:created>
  <dcterms:modified xsi:type="dcterms:W3CDTF">2024-09-15T18:24:06Z</dcterms:modified>
</cp:coreProperties>
</file>