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E184B-1EB2-4677-B7AC-38CDFDA51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B37A0-9290-4CA7-B72C-098FF78DB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3D65D-9DE6-4A3E-A94A-67A458C24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896E6-7293-4653-83CB-255DD75DE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6DB609-7071-4CD7-9B9C-B5E27E561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0D4171-F714-48E9-8301-01165F6D7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38F49D-CFDA-4C18-9929-16FEB2C2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74D70-5407-40E2-BAC7-CB1EB2588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1C262-93A7-4A27-A657-194C80B02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E788C-E6D8-428A-A429-37A79864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DE8FD-DEF1-40F3-A9C1-7A726A521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36055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感染性发热的教学查房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感染性发热的诊断与鉴别诊断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感染性发热的治疗与护理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感染性发热的教学查房实践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感染性发热是由微生物感染引起的体温升高，通常伴随着其他症状和体征。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根据病因，感染性发热可分为细菌性发热、病毒性发热、支原体感染等。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如肺炎链球菌、流感嗜血杆菌等引起的肺炎、脑膜炎等。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667" r="2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如流感病毒、腺病毒等引起的上呼吸道感染、流感等。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如肺炎支原体引起的支原体肺炎等。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感染性发热的常见病因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感染性发热的临床表现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926" r="199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71" r="147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907" r="99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945" r="794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通常表现为突然出现高热，体温可超过38℃。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由于体温调节中枢的调节作用，可能出现寒战现象。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头痛、乏力、肌肉酸痛、食欲不振等。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可能出现脉搏加快、呼吸急促等症状。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感染性发热的诊断与鉴别诊断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体温升高至37.5°C以上，持续时间超过24小时，且通过详细询问病史、体查和实验室检查，排除非感染性发热病因。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收集病史、体查、实验室检查和影像学检查等相关资料，综合分析，判断是否为感染性发热。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鉴别诊断要点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注意询问患者是否有感染的征象，如咳嗽、咳痰、腹痛、腹泻等，以及是否有免疫缺陷、接受免疫抑制剂治疗等高危因素。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注意观察患者是否有感染病灶，如肺部啰音、肝脾肿大等，以及是否有其他非感染性发热的体征，如风湿热等。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血常规、尿常规、血沉、C反应蛋白等检查结果有助于鉴别感染性发热与其他原因引起的发热。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血常规、尿常规、血沉、C反应蛋白等检查有助于判断感染的严重程度和类型。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X线胸片、超声等影像学检查有助于发现感染病灶，为诊断提供依据。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感染性发热的治疗与护理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https://d.book118.com/847036055036006041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2024-09-13T23:12:19.806</cp:lastPrinted>
  <dcterms:created xsi:type="dcterms:W3CDTF">2024-09-13T15:12:19Z</dcterms:created>
  <dcterms:modified xsi:type="dcterms:W3CDTF">2024-09-13T15:12:21Z</dcterms:modified>
</cp:coreProperties>
</file>