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5A655-F9D3-4F1F-B992-9604A0F9E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F7D4C-9D72-4770-8754-0621F1EBD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670A5-EC48-4BF4-BEB3-514AEF420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8344A-9542-4DDD-8491-ACDC0EAEF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E7B580-2E0B-4CBB-8636-1FE1BEC88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20141E-80D5-4343-8116-5B10C2EBC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85C7BA-E56D-479C-8CD6-DCD1CC073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A8D4D-BA69-48F1-91AF-FC3FAF7C9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4E190-77FE-4B71-9C3A-E1D67411C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CA1D7-3F25-468D-B232-C5673E790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1ABA9-7B01-4D6F-B90F-3A70A8638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40103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安全生态环保培训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安全生态环保概述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安全生态环保基础知识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安全生态环保实践操作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安全生态环保案例分析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安全生态环保未来展望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安全生态环保概述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434" r="25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856" r="278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安全生态环保定义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安全生态环保涵盖了环境保护、资源利用、能源消耗、安全生产等多个方面，旨在实现经济、社会和环境的协调发展。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安全生态环保是指通过采取一系列措施，确保人类活动对生态环境的影响最小化，保障人类生存和发展的安全。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安全生态环保能够减少环境污染和生态破坏，降低人类因环境污染而患病的概率，保障人类健康。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167" r="23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保障人类健康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安全生态环保能够实现经济、社会和环境的协调发展，为子孙后代留下可持续发展的资源和环境基础。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500" r="23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安全生态环保是绿色发展的重要组成部分，能够推动产业升级和转型，促进经济高质量发展。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推动绿色发展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安全生态环保重要性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2500" r="3250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国家层面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我国已经出台了一系列安全生态环保法律法规，如《中华人民共和国环境保护法》、《中华人民共和国大气污染防治法》等，为安全生态环保提供了法律保障。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地方层面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各地也根据自身实际情况，制定了一系列地方性法规和规章，进一步细化了安全生态环保的要求和标准。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企业层面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企业应当遵守相关法律法规和标准，加强内部管理，确保生产过程中的安全和环保要求得到落实。同时，企业也应当积极参与安全生态环保工作，推动绿色发展和可持续发展。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安全生态环保法律法规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安全生态环保基础知识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556" b="245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788" b="57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安全生态环保基本概念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安全生态环保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是指通过采取一系列措施，保护人类生存环境，减少对自然资源的过度利用，促进人类与自然和谐共生的理念。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环境保护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是指采取各种措施，防止和减少对环境的污染和破坏，保护和改善环境质量，保障人体健康和社会发展。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是指通过采取一系列措施，保障生产过程的安全和稳定，防止事故的发生，保障员工生命安全和财产安全。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坚持预防为主的原则，加强环境监测和预警，及时发现和解决环境问题，从源头上预防环境污染和生态破坏。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坚持综合治理的原则，采取多种措施，包括技术、经济、行政、法律等手段，全面推进环境保护和安全生产工作。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综合治理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坚持科学管理的原则，运用现代科技手段，加强环境管理和安全管理，提高工作效率和水平。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科学管理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坚持社会参与的原则，加强公众教育和宣传，提高公众环保意识和安全意识，形成全社会共同参与的局面。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安全生态环保基本原则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37" r="1533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通过改进生产工艺和设备，提高资源利用效率，减少废弃物排放，实现经济效益和环境效益的统一。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实施清洁生产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通过建立完善的环境监测体系，及时发现和解决环境问题，保障环境安全。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加强环境监测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通过发展循环经济，实现资源的有效利用和废弃物的减量化、资源化、无害化处理。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推进循环经济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通过加强安全管理，落实各项安全措施，防止事故的发生，保障员工生命安全和财产安全。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加强安全管理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安全生态环保基本方法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安全生态环保实践操作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https://d.book118.com/847040103141006040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2024-09-13T06:42:05.396</cp:lastPrinted>
  <dcterms:created xsi:type="dcterms:W3CDTF">2024-09-12T22:42:05Z</dcterms:created>
  <dcterms:modified xsi:type="dcterms:W3CDTF">2024-09-12T22:42:07Z</dcterms:modified>
</cp:coreProperties>
</file>