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F8909A-819C-4FBB-8D29-E353F0581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E0979C-5782-4F21-AF68-A4FF3F3E1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BBC3CF-E9D9-46FF-9411-EEA761552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8EECC6-0F70-4197-BB12-BA3EB539E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395736-3674-4360-8653-0C7E6C4A90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603FDE-484B-4D40-84DB-DD5EC804D9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C4E1F2-7E8D-4FDF-B980-D4B4DB124F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8911FB-7C90-4453-A20F-F67CA9B58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96D37C-EC4A-4166-9731-EDB2E05A1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C25419-69DC-48AF-8023-06DE95B90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E379F-0B88-48E7-8819-049B9D7FD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41112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建筑企业管理体系与安全生产的施工现场建筑智能化与信息化工程施工工艺与安全管理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建筑企业管理体系概述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施工现场安全生产管理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建筑智能化技术应用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信息化工程施工工艺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安全管理策略与实践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建筑企业管理体系概述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企业管理体系定义及作用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企业管理体系是指企业组织结构和运营过程中所遵循的一系列规范化、标准化的管理制度、流程和方法。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确保企业高效、有序地运转，提高资源利用效率，降低运营成本，增强企业竞争力。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建筑施工企业管理体系特点</a:t>
              </a:r>
            </a:p>
          </p:txBody>
        </p:sp>
      </p:grpSp>
      <p:sp>
        <p:nvSpPr>
          <p:cNvPr id="37" name="TextBox 37"/>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复杂性</a:t>
            </a:r>
          </a:p>
        </p:txBody>
      </p:sp>
      <p:sp>
        <p:nvSpPr>
          <p:cNvPr id="38" name="TextBox 38"/>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动态性</a:t>
            </a:r>
          </a:p>
        </p:txBody>
      </p:sp>
      <p:sp>
        <p:nvSpPr>
          <p:cNvPr id="39" name="TextBox 39"/>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高风险性</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随项目进展和市场变化不断调整和优化。</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安全生产是重中之重，需严格把控各环节。</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涉及多个专业领域和部门，需协调各方资源。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375" r="143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规范操作流程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强化安全意识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监控危险源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应对突发事件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企业管理体系在安全生产中重要性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确保施工过程符合国家和行业标准，降低事故风险。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及时发现并处理潜在危险源，防止事故发生。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通过培训和宣传，提高员工安全意识和操作技能。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建立健全应急机制，有效应对各类突发事件，减轻损失。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施工现场安全生产管理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《中华人民共和国安全生产法》等相关法律法规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确保企业依法进行安全生产，保障员工生命财产安全。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《建筑施工安全检查标准》等行业标准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规范施工现场安全检查，提高安全管理水平。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企业内部安全生产管理制度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建立健全安全生产管理制度，明确各级管理人员和员工的安全生产职责。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安全生产法规及标准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危险源动态管理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随着施工的进展，对危险源进行动态管理，及时发现并处理新的危险源。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危险源辨识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对施工现场存在的各类危险源进行辨识，如高处坠落、物体打击、坍塌等。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对辨识出的危险源进行风险评估，确定风险等级，制定相应的控制措施。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安全防护措施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根据风险评估结果，采取相应的安全防护措施，如搭设安全网、设置安全警示标志、配备个人防护用品等。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应急预案制定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针对可能发生的生产安全事故，制定相应的应急预案，明确应急处置程序、救援措施和人员职责。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应急演练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定期组织应急演练，提高员工应急处置能力，确保在事故发生时能够迅速、有效地进行救援。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安全防护措施与应急预案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建筑智能化技术应用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智能化技术能够自动化完成部分施工任务，减少人工操作，从而节省时间和成本，提高施工效率。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提高施工效率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保障施工安全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提升建筑质量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智能化技术可以通过精确的控制和监测，及时发现和解决施工中的安全隐患，保障施工现场的安全。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智能化技术能够精确控制施工过程中的各种参数，确保建筑施工的精度和质量。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智能化技术在建筑施工中作用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智能化监控系统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对施工现场进行实时监控，及时发现和处理安全问题，同时优化施工流程。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智能化控制系统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对建筑施工过程中的各种设备进行精确控制，确保施工质量和安全。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智能化信息管理系统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实现施工信息的实时采集、传输和处理，提高施工管理的效率和准确性。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智能化系统组成及功能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https://d.book118.com/847041112042006040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2024-09-12T14:12:53.305</cp:lastPrinted>
  <dcterms:created xsi:type="dcterms:W3CDTF">2024-09-12T06:12:53Z</dcterms:created>
  <dcterms:modified xsi:type="dcterms:W3CDTF">2024-09-12T06:12:55Z</dcterms:modified>
</cp:coreProperties>
</file>