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0778DC-A63B-4B31-8139-4B7546B8E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FCA899-A34E-4239-ABF0-B00B5D674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014C92-4C49-4EF1-905B-9649FA9A2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A823A2-7ADF-4487-8472-70DEE2EC83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EC70FB-8BDF-407A-BE38-660312E60D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D72AFF-B686-434C-956E-FAD593AD93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7FE656-B566-4DF7-A87B-5046D40657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2BADF-8D20-4F8E-A1B5-F4135E4CE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23252F-DBDC-4BAD-A497-302CF41CF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44850-B821-4C21-8244-35335F076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DC8C4-6629-46FF-89FD-0437609E9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41133043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职业生活中的道德和法律</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职业道德概述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法律在职业生活中作用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职业道德与法律关系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违反职业道德行为及后果</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提高职业道德素养和法律意识途径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定义</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职业道德表现形式多样，包括行业规定、职业纪律、专业胜任能力等。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不同行业有不同的职业道德规范。</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行业性</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职业道德随着时代的发展而不断变化。</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时代性</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职业道德在发展过程中，会继承优良传统和作风。</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继承性</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864" r="128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34" r="302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23" r="2962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高尚的职业道德能够提升行业的整体形象和社会地位。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维护行业声誉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遵守职业道德有助于减少工作场所的冲突和矛盾，促进社会和谐稳定。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促进社会和谐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18" r="29418"/>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提升个人品质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遵守职业道德有助于培养个人的道德品质，形成健全的人格。</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提高工作效率</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具备良好职业道德的员工更容易获得同事和上级的信任，从而提高工作效率。</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有利于个人职业发展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遵守职业道德有助于建立良好的职业声誉，为个人职业发展创造更多机会。</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职业素养定义：职业素养是指职业内在的规范和要求，是在职业过程中表现出来的综合品质，包含职业道德、职业技能、职业行为、职业作风和职业意识等方面。</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关系</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职业道德是职业素养的重要组成部分，职业素养的高低直接反映了一个人的职业道德水平。</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良好的职业素养需要建立在高尚的职业道德基础之上，缺乏职业道德的支撑，职业素养就无从谈起。</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同时，职业素养的提升也有助于促进职业道德的践行，二者相辅相成，共同构成了一个人的职业品质。</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职业道德与职业素养关系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法律在职业生活中作用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法律通过制定相关法规和行业规定，明确职业行为的准则和标准，为职业人员提供行为指引。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确立职业行为准则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约束职业行为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维护职业秩序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法律对职业行为具有强制约束力，要求职业人员遵守法律规定，不得从事违法、违规行为。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法律通过规范职业行为，维护职业领域的秩序和稳定，保障职业活动的正常进行。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法律对职业行为规范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法律赋予职业人员相应的权利和义务，保护其合法权益不受侵犯，如劳动权、知识产权等。</a:t>
            </a:r>
          </a:p>
        </p:txBody>
      </p:sp>
      <p:pic>
        <p:nvPicPr>
          <p:cNvPr id="4" name="Picture 4"/>
          <p:cNvPicPr>
            <a:picLocks noChangeAspect="1"/>
          </p:cNvPicPr>
          <p:nvPr/>
        </p:nvPicPr>
        <p:blipFill>
          <a:blip r:embed="rId2"/>
          <a:srcRect l="11750" r="11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750" r="13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292" r="1429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保护合法权益</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当职业人员的权益受到侵害时，法律为其提供救济途径，如诉讼、仲裁等，维护其合法权益。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提供救济途径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法律通过保障职业人员的权益，为其职业发展创造良好环境，推动职业领域的进步和发展。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促进职业发展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法律对职业权益保障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法律规定了职业人员的职责和责任，要求其履行相应的义务，承担相应的责任。</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明确职业责任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当职业人员违反法律规定或职业操守时，法律将严格追究其责任，进行相应的处罚和制裁。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严格责任追究</a:t>
            </a:r>
          </a:p>
        </p:txBody>
      </p:sp>
      <p:pic>
        <p:nvPicPr>
          <p:cNvPr id="10" name="Picture 10"/>
          <p:cNvPicPr>
            <a:picLocks noChangeAspect="1"/>
          </p:cNvPicPr>
          <p:nvPr/>
        </p:nvPicPr>
        <p:blipFill>
          <a:blip r:embed="rId3"/>
          <a:srcRect l="14542" r="1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208" r="5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法律通过建立健全的监督机制，对职业人员的行为进行监督和评估，确保其履行职责和承担责任。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强化监督机制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法律对职业责任追究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职业道德与法律关系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411" b="12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道德是法律基础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道德为法律提供价值基础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法律的制定和实施需要遵循一定的道德原则，这些原则反映了社会公认的价值来维护社会秩序和公平正义。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道德对法律具有指导作用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道德观念可以指导法律实践，帮助法律工作者更好地理解法律规定，公正地适用法律。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道德能够弥补法律漏洞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在某些情况下，法律可能无法涵盖所有情况，这时道德观念可以起到弥补法律漏洞的作用，保证社会公正。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https://d.book118.com/847041133043006050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2024-09-22T18:49:55.445</cp:lastPrinted>
  <dcterms:created xsi:type="dcterms:W3CDTF">2024-09-22T10:49:55Z</dcterms:created>
  <dcterms:modified xsi:type="dcterms:W3CDTF">2024-09-22T10:49:57Z</dcterms:modified>
</cp:coreProperties>
</file>