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B209B3-9FD6-42BB-B170-1B769679BB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85C32B-7C04-40D3-BB6E-91D0CD0B27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0343B8-C3EB-4AED-9A21-5DEEB74A3E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4656FB-2C62-4DD0-A5BA-24DB50FE28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C782C63-FC56-4436-8D0B-FF1B5A0FAC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C4085F1-07DE-4A5C-BF0B-5BEF17D6BD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2FFB88A-70E9-466F-A411-188E5E85C2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03DD28-A9BA-4D6C-B7F6-6461C5C6D5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091479-D0AF-4D1C-BDCB-AF91E64286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7DCDCA-81BF-49A4-BF9F-5BD0B62573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A73603-BE48-4EF5-94A4-7D2E1F34D2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7042002161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合同法对合同附条件的解除与规定</a:t>
            </a: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773128" y="435406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合同附条件概述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合同附条件解除原则及程序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各方当事人在附条件合同中的权利与义务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典型案例分析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法律风险提示及防范建议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合同附条件概述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依附性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附条件必须依附于主合同，不能独立存在。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合同附条件是指在合同中约定一定的条件，当该条件成就或不成就时，会对合同的效力或履行产生影响的条款。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未来性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条件必须在合同成立时尚未发生，且未来有可能发生。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合法性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所附条件必须符合法律规定，不得违反法律、行政法规的强制性规定。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或然性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条件的成就与否具有不确定性，即有可能发生也有可能不发生。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停止条件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又称延缓条件，指合同效力在条件成就时才发生。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解除条件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指合同效力在条件成就时消灭。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69" r="249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种类及适用情形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091" r="17091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7091" r="17091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适用情形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买卖、租赁等双务合同中，为确保合同履行而设定一定的条件。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在赠与、遗嘱等单务合同中，为确保受赠人或遗嘱继承人的利益而设定条件。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在保险合同等射幸合同中，设定条件以决定保险责任的开始或终止。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种类及适用情形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92337" y="2672075"/>
            <a:ext cx="2207272" cy="22072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0075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法律效力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条件成就前，合同处于效力待定状态。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条件成就时，根据条件的性质（停止条件或解除条件），决定合同的效力发生或消灭。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约束力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对当事人的约束力：当事人必须遵守合同约定，不得随意变更或解除合同。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对第三人的约束力：附条件的合同对第三人具有对抗效力，第三人不得侵犯当事人基于合同所享有的权益。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76650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法律效力与约束力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合同附条件解除原则及程序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合同双方应就解除条件及后果达成一致意见。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协商一致原则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公平合理原则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958" r="129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诚实信用原则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8000" b="8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解除条件应公平、合理，不得损害国家、集体或第三人利益。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双方在协商解除过程中，应遵守诚实信用原则，如实告知对方与解除合同有关的重要事项。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解除原则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9964" b="9964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8762" r="38762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解除程序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一方当事人可以向对方提出解除合同的请求，并说明解除的理由。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双方应就解除合同事宜进行协商，达成一致意见后签署解除协议。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解除协议签署后，双方应及时通知对方并按照协议约定履行相关义务。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根据解除协议约定，双方应办理相关手续，如返还财产、支付违约金等。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提出解除请求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协商解除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通知履行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办理手续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解除条件约定要明确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解除权行使期限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解除与终止的区别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解除后的责任承担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注意事项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双方在签订合同时，应对解除条件进行明确约定，避免产生歧义。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合同解除与合同终止具有不同的法律后果，应根据具体情况选择适用。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合同中应约定解除权的行使期限，逾期未行使的，解除权消灭。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合同解除后，双方应按照解除协议约定承担相应责任，包括违约责任、损害赔偿责任等。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各方当事人在附条件合同中的权利与义务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附条件合同的基本权利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当事人有权要求对方按照约定的条件履行合同，同时享有在条件成就时获得合同约定的权益。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附条件合同的基本义务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当事人有义务按照约定的条件履行合同，不得擅自变更或解除合同。同时，应确保所附条件合法、明确，不损害国家、社会公共利益和他人合法权益。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当事人基本权利与义务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https://d.book118.com/847042002161006042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2024-09-16T10:39:33.566</cp:lastPrinted>
  <dcterms:created xsi:type="dcterms:W3CDTF">2024-09-16T02:39:33Z</dcterms:created>
  <dcterms:modified xsi:type="dcterms:W3CDTF">2024-09-16T02:39:35Z</dcterms:modified>
</cp:coreProperties>
</file>