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32738-AC94-4F9A-BA0F-AE9E43A20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3A960-F240-4F6F-AEDF-CA1E27FBC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5FC89-3C48-4B67-9BA7-AC9F0989B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1DF15-82DF-41E9-AB61-16653771C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517A1-D525-4CBE-997A-F0566842B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2DADD7-8A0F-4152-A37E-1B94C68C9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E98242-E439-49A2-BA79-2165AA9F3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CD236-9C26-470A-B158-25B67D0D8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65D82-5E2E-4387-9871-3793C7B24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48EF3-95D6-48F7-90FC-8CF0B4A3B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F75BC-AC55-4FEA-A404-FDB389A11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43134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学校科普知识宣传总结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科普知识宣传活动概述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科普知识宣传活动概述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当前社会对科学知识的需求日益增长，而学校作为教育机构，有责任和义务向广大学生传播科学知识，提高他们的科学素养。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随着科技的发展，越来越多的科技产品融入日常生活，学生需要了解这些科技产品的原理和应用。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科普知识宣传活动旨在提高学生的科学兴趣，培养他们的创新思维和实践能力。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让学生了解科技的发展和前沿动态，拓宽他们的视野。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引导学生将理论知识与实践相结合，提高他们的动手能力和解决问题的能力。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738" r="1073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增强学生对科学知识的兴趣和好奇心，培养他们的科学素养。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学校操场及周边区域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科普讲座是学校科普知识宣传的重要形式，通过邀请专家学者进行主题演讲，向学生传授科学知识、科学方法和科学精神。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科普讲座通常由学校组织，邀请各领域的专家学者进行主题演讲，演讲内容涵盖自然科学、社会科学、技术科学等多个领域。讲座形式多样，包括现场演讲、网络直播等。通过科普讲座，学生可以了解最新的科技进展和社会热点问题，提高科学素养和综合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科普讲座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科普展览是展示科学技术成果和科学知识的有效方式，通过展示实物、模型、图片等资料，让学生直观地了解科学原理和应用。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展览通常在学校内部或社区公共场所举办，展示内容涵盖自然科学、技术科学和人文社会科学等多个领域。展览形式多样，包括静态展示、动态展示和互动展示等。通过科普展览，学生可以直观地了解科学技术的发展历程和最新成果，激发对科学的兴趣和好奇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科普展览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科普互动体验是一种让学生亲身体验科学原理和技术的活动形式，通过动手操作和实践，加深对科学知识的理解和掌握。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科普互动体验通常设置在学校实验室或科技馆等场所，提供各种科技实验和科技制作项目，让学生亲自动手操作和实践。通过科普互动体验，学生可以深入了解科学原理和技术应用，提高动手能力和创新能力。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科普互动体验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科普宣传品是传播科学知识的重要载体，通过发放科普宣传品，可以扩大科学知识的传播范围，提高公众的科学素养。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宣传品包括各种形式的资料，如科普图书、科技期刊、科技报告等。学校通常会组织发放活动，将科普宣传品发放给学生和社区居民。通过科普宣传品发放，可以扩大科学知识的传播范围，提高公众的科学素养和综合素质。同时也可以激发学生对科学的兴趣和好奇心，培养他们的科学精神和创新能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科普宣传品发放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https://d.book118.com/847043134036006051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2024-09-24T04:40:47.693</cp:lastPrinted>
  <dcterms:created xsi:type="dcterms:W3CDTF">2024-09-23T20:40:47Z</dcterms:created>
  <dcterms:modified xsi:type="dcterms:W3CDTF">2024-09-23T20:40:49Z</dcterms:modified>
</cp:coreProperties>
</file>