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7CCC49-9119-43B9-AEC3-F4CF36F2D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4D012F-3357-4511-8407-019388D85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DEE357-266D-4266-B0B8-568BFF1A0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04BBC6-5E05-4B4A-AAD6-18781553E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20B099-66BC-4A19-80C5-0AE1D3C151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278228-B25E-4417-AC85-4212E40B76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9D8263-A48B-4139-A6D3-7B11F0BE1B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A9A676-40DB-4ED9-ADA9-F87E491D91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97EC1F-1333-44DB-8E18-BEC7C6AF4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443878-64A4-4569-9838-59845FAAA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F87D2-F5C3-45D2-8A87-772226597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431630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比值控制浙江大学课件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比值控制简介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比值控制系统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比值控制算法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比值控制系统的稳定性分析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比值控制系统的实际应用案例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比值控制系统的未来发展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比值控制简介</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比值控制的定义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比值控制是一种通过保持两个或多个过程变量之间的比例来控制系统的技术。</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它通过比较设定值与实际测量值之间的偏差，来调整控制阀的开度，以维持所需的比值关系。</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在化学工业中，比值控制用于保持原料之间的比例，以确保产品质量和生产效率。</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在电力工业中，比值控制用于调节燃料和空气的混合比例，以维持燃烧过程的稳定。</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在食品工业中，比值控制用于控制配料之间的比例，以确保食品的口感和品质。</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02" r="1660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比值控制在工业中的应用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比值控制能够提高生产过程的稳定性和可靠性，减少生产波动和故障。</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通过精确控制物料比例，可以提高产品质量和降低能耗，为企业节约成本。</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比值控制能够提高生产效率，缩短生产周期，提高企业的竞争力。</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748" r="16748"/>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t="11522" b="11522"/>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比值控制的重要性和意义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比值控制系统</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比值控制系统的基本结构</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执行器根据控制器输出的控制信号，调节被控对象的输入和输出比值。</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控制器是比值控制系统的核心，用于计算设定值与实际值的偏差，并输出控制信号。</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比值控制系统由控制器、执行器、被控对象和测量元件组成。</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被控对象是实际生产过程中的设备或装置，其输入和输出比值需要保持恒定或按照设定值变化。</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测量元件用于检测被控对象的实际输出值，并将该值反馈给控制器。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010" r="1001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闭环控制系统的比值调节则通过测量元件检测被控对象的实际输出值，并根据该值与设定值的偏差进行调节。</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根据控制方式的不同，比值控制系统可分为开环控制和闭环控制。</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开环控制系统的比值调节是根据预先设定的比值关系进行调节，不依赖于被控对象的实际输出值。</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比值控制系统的分类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比值控制系统的设计原则</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确定合适的比值设定值</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根据实际生产需求和工艺要求，确定合理的比值设定值。</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选择合适的测量元件和执行器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根据被控对象的特性和工艺要求，选择能够准确检测和调节的测量元件和执行器。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设计合理的控制器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根据比值控制系统的要求，设计能够快速、稳定、准确地调节比值的控制器。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考虑安全性和可靠性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在比值控制系统设计过程中，应充分考虑安全性和可靠性，确保系统在异常情况下能够安全停机或进行应急处理。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比值控制算法</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简单易行，适用于一些简单的控制场景。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对于复杂的系统，控制效果可能不佳，容易产生超调和振荡。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简单比值控制算法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缺点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优点</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复杂比值控制算法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能够更好地处理复杂的控制问题，提高系统的动态性能和稳定性。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缺点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实现复杂度较高，需要更多的计算资源和时间。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能够自动适应被控对象的变化，具有较好的鲁棒性和自适应性。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需要建立准确的数学模型，且对模型的精度要求较高。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缺点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自适应比值控制算法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比值控制系统的稳定性分析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https://d.book118.com/847043163034006051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2024-09-24T03:44:01.654</cp:lastPrinted>
  <dcterms:created xsi:type="dcterms:W3CDTF">2024-09-23T19:44:01Z</dcterms:created>
  <dcterms:modified xsi:type="dcterms:W3CDTF">2024-09-23T19:44:03Z</dcterms:modified>
</cp:coreProperties>
</file>