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0DD5-E552-470A-848C-F7AAB688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835B1-B91E-4E3D-B6FD-E8863982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47CC2-BA20-4DC8-8B21-C9720702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B12F4-1F90-45FC-96A9-472E6293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9FCC6-4098-47C7-BF30-6430505B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8E84C-2912-47CA-9DC7-3A01E0EE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FB770-0552-4755-8CF7-A5BCCF5E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DA605-037A-4283-8451-9BFF9429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AD70E-1289-49D3-99EB-8D38741B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26B5-9873-42BF-B763-5084D514B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1BDE6-BE8B-4736-B378-C1EABE48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40531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监理规范与监理实务课件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监理规范概述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监理实务基础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监理工作流程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监理规范与实务案例分析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监理规范与实务发展趋势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监理规范概述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监理规范是针对工程项目监理工作的指导性文件，用于规范监理行为，确保工程项目的顺利实施。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为监理单位和监理工程师提供工作依据和标准，确保监理工作符合国家法律法规和相关技术标准，保障工程项目的质量、安全和效益。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监理规范的定义与作用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15" r="312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包括监理职责、工作程序、质量控制、进度控制、投资控制、合同管理、信息管理等方面的规定。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具有系统性、完整性、可操作性和灵活性等特点，能够满足不同工程项目的监理需求，并可根据实际情况进行调整和补充。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监理规范的主要内容与特点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监理规范起源于20世纪80年代，随着国家基本建设制度的建立和完善，监理制度逐渐形成并得到广泛应用。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近年来，随着工程技术的不断进步和项目管理要求的不断提高，监理规范也在不断完善和更新，以适应新形势下的市场需求。同时，监理行业也在不断规范化、专业化和国际化，为工程建设提供更加优质的服务。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监理规范的历史与发展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监理实务基础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监理实务是指对工程项目进行监督、管理和控制的实践活动，旨在确保工程项目的顺利实施和质量达标。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监理实务是工程项目管理的重要组成部分，对于保障工程质量、控制工程进度、降低工程风险等方面具有重要意义。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监理实务的定义与重要性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遵循法律法规、诚信守信、科学合理、公平公正等原则。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具备相应的专业知识和技能，熟悉工程项目的相关标准和规范，能够独立、客观地开展监理工作，并保持与业主、承包商等各方的良好沟通与协调。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监理实务的基本原则与要求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监理实务的主要任务与职责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对工程项目的质量、进度、成本等方面进行全面监控，确保工程按照合同要求和预定目标进行。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制定监理计划和方案，对施工过程进行巡视、检查和验收，及时发现和解决工程问题，对工程变更和索赔进行审核和处理，参与工程验收和交付等。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https://d.book118.com/847044053115006052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2024-09-26T03:34:24.328</cp:lastPrinted>
  <dcterms:created xsi:type="dcterms:W3CDTF">2024-09-25T19:34:24Z</dcterms:created>
  <dcterms:modified xsi:type="dcterms:W3CDTF">2024-09-25T19:34:26Z</dcterms:modified>
</cp:coreProperties>
</file>