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65505-D2D1-4C16-9EE4-D640B2377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1B85A-4ADA-487F-B203-61A7230BC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D2D19-10BA-49D3-AA2E-B4546A9A2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66F43-25A0-4498-81E5-C21E49116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D46ACD-4858-420F-9E9C-D67DEF550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82D6F1-3090-4F99-8006-57AFFC0FC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A6E008-3DA9-4BC3-B8F2-F2664DC1A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D046E-D8FE-40B6-82F8-F7309883A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66DB5-8879-413C-A690-5003B02F2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E73D0-C5A1-46CD-8165-B709034C0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4DA54-CC6C-4A85-A08D-7615A75A2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44133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设备管理的设备能源测量和统计分析方法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设备能源测量技术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统计分析方法在设备管理中应用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设备能源效率评估与提升策略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故障诊断与预防性维护策略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智能化技术在设备管理中应用前景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设备管理是对企业生产经营所需的各类设备进行全面、系统、科学的管理，包括设备的规划、选购、安装、调试、使用、维护、更新和报废等全过程。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设备管理是企业生产经营的基础，对于提高生产效率、降低运营成本、保障生产安全具有重要意义。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设备管理目标与原则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确保设备安全、稳定、高效运行，提高设备利用率，降低设备故障率，延长设备使用寿命。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坚持预防为主、维护与计划检修相结合、修理改造与更新相结合、专业管理与群众管理相结合、技术管理与经济管理相结合的原则。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随着物联网、大数据等技术的发展，设备管理将实现智能化，通过实时监测设备运行数据，进行故障预警和预测性维护。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借助互联网技术，实现设备远程监控和管理，提高管理效率和响应速度。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在设备管理过程中，注重节能减排和环保要求，推广绿色制造技术和清洁能源设备。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设备管理将向服务化转型，提供设备维修、保养、改造等一体化服务，满足客户多样化需求。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设备能源测量技术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准确掌握设备能源消耗情况，为企业节能降耗提供依据，促进可持续发展。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能源测量意义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包括直接测量和间接测量两种。直接测量通过安装传感器等仪表直接获取能源数据；间接测量则通过计算、估算等方式获取数据。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能源测量方法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能源测量意义及方法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关键参数选择与传感器应用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根据设备类型和能源消耗特点，选择关键参数进行测量，如电流、电压、功率、温度等。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关键参数选择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针对关键参数，选用合适的传感器进行数据采集，如电流互感器、电压互感器、温度传感器等。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传感器应用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通过传感器等仪表实时采集设备能源数据，并进行初步处理，如滤波、去噪等。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数据传输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将采集到的数据通过有线或无线方式传输到上位机或数据中心，确保数据的实时性和准确性。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对采集到的数据进行统计分析、数据挖掘等处理，提取有用信息，为设备管理和节能降耗提供支持。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数据采集、传输与处理技术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统计分析方法在设备管理中应用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统计分析概念：通过对设备能源测量数据进行收集、整理、归纳、比较和分析，揭示设备能源利用的内在规律和特征，为设备管理和优化提供决策依据。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统计分析作用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描述设备能源利用状况，反映设备性能及运行效率。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分析设备能源消耗的构成和影响因素，找出节能潜力和改进方向。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预测设备未来能源需求，为制定节能计划和措施提供依据。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评估节能措施的实施效果，持续改进和优化设备管理策略。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78891" y="1977866"/>
            <a:ext cx="3694081" cy="3705321"/>
            <a:chOff x="4078891" y="1977866"/>
            <a:chExt cx="3694081" cy="3705321"/>
          </a:xfrm>
        </p:grpSpPr>
        <p:sp>
          <p:nvSpPr>
            <p:cNvPr id="3" name="Freeform 3"/>
            <p:cNvSpPr/>
            <p:nvPr/>
          </p:nvSpPr>
          <p:spPr>
            <a:xfrm>
              <a:off x="5357622" y="1977866"/>
              <a:ext cx="2415350" cy="2409920"/>
            </a:xfrm>
            <a:custGeom>
              <a:rect l="l" t="t" r="r" b="b"/>
              <a:pathLst>
                <a:path w="188" h="188">
                  <a:moveTo>
                    <a:pt x="27" y="27"/>
                  </a:moveTo>
                  <a:cubicBezTo>
                    <a:pt x="0" y="54"/>
                    <a:pt x="8" y="106"/>
                    <a:pt x="45" y="143"/>
                  </a:cubicBezTo>
                  <a:cubicBezTo>
                    <a:pt x="81" y="180"/>
                    <a:pt x="134" y="188"/>
                    <a:pt x="161" y="161"/>
                  </a:cubicBezTo>
                  <a:cubicBezTo>
                    <a:pt x="188" y="133"/>
                    <a:pt x="180" y="81"/>
                    <a:pt x="144" y="44"/>
                  </a:cubicBezTo>
                  <a:cubicBezTo>
                    <a:pt x="107" y="7"/>
                    <a:pt x="54" y="0"/>
                    <a:pt x="27" y="27"/>
                  </a:cubicBezTo>
                  <a:close/>
                  <a:moveTo>
                    <a:pt x="136" y="154"/>
                  </a:moveTo>
                  <a:cubicBezTo>
                    <a:pt x="114" y="176"/>
                    <a:pt x="74" y="169"/>
                    <a:pt x="45" y="141"/>
                  </a:cubicBezTo>
                  <a:cubicBezTo>
                    <a:pt x="16" y="112"/>
                    <a:pt x="10" y="71"/>
                    <a:pt x="31" y="50"/>
                  </a:cubicBezTo>
                  <a:cubicBezTo>
                    <a:pt x="53" y="29"/>
                    <a:pt x="93" y="35"/>
                    <a:pt x="122" y="64"/>
                  </a:cubicBezTo>
                  <a:cubicBezTo>
                    <a:pt x="151" y="92"/>
                    <a:pt x="157" y="133"/>
                    <a:pt x="136" y="15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840891" y="3678460"/>
              <a:ext cx="2566702" cy="2004727"/>
            </a:xfrm>
            <a:custGeom>
              <a:rect l="l" t="t" r="r" b="b"/>
              <a:pathLst>
                <a:path w="200" h="156">
                  <a:moveTo>
                    <a:pt x="193" y="61"/>
                  </a:moveTo>
                  <a:cubicBezTo>
                    <a:pt x="186" y="23"/>
                    <a:pt x="139" y="0"/>
                    <a:pt x="88" y="9"/>
                  </a:cubicBezTo>
                  <a:cubicBezTo>
                    <a:pt x="36" y="18"/>
                    <a:pt x="0" y="57"/>
                    <a:pt x="7" y="95"/>
                  </a:cubicBezTo>
                  <a:cubicBezTo>
                    <a:pt x="14" y="133"/>
                    <a:pt x="61" y="156"/>
                    <a:pt x="113" y="147"/>
                  </a:cubicBezTo>
                  <a:cubicBezTo>
                    <a:pt x="164" y="138"/>
                    <a:pt x="200" y="99"/>
                    <a:pt x="193" y="61"/>
                  </a:cubicBezTo>
                  <a:close/>
                  <a:moveTo>
                    <a:pt x="27" y="78"/>
                  </a:moveTo>
                  <a:cubicBezTo>
                    <a:pt x="22" y="48"/>
                    <a:pt x="50" y="18"/>
                    <a:pt x="90" y="11"/>
                  </a:cubicBezTo>
                  <a:cubicBezTo>
                    <a:pt x="130" y="4"/>
                    <a:pt x="167" y="22"/>
                    <a:pt x="172" y="51"/>
                  </a:cubicBezTo>
                  <a:cubicBezTo>
                    <a:pt x="177" y="81"/>
                    <a:pt x="149" y="111"/>
                    <a:pt x="109" y="118"/>
                  </a:cubicBezTo>
                  <a:cubicBezTo>
                    <a:pt x="69" y="125"/>
                    <a:pt x="32" y="107"/>
                    <a:pt x="27" y="7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4078891" y="2296668"/>
              <a:ext cx="1961483" cy="2545080"/>
            </a:xfrm>
            <a:custGeom>
              <a:rect l="l" t="t" r="r" b="b"/>
              <a:pathLst>
                <a:path w="153" h="198">
                  <a:moveTo>
                    <a:pt x="63" y="193"/>
                  </a:moveTo>
                  <a:cubicBezTo>
                    <a:pt x="101" y="198"/>
                    <a:pt x="138" y="161"/>
                    <a:pt x="146" y="109"/>
                  </a:cubicBezTo>
                  <a:cubicBezTo>
                    <a:pt x="153" y="57"/>
                    <a:pt x="128" y="11"/>
                    <a:pt x="90" y="5"/>
                  </a:cubicBezTo>
                  <a:cubicBezTo>
                    <a:pt x="51" y="0"/>
                    <a:pt x="14" y="37"/>
                    <a:pt x="7" y="89"/>
                  </a:cubicBezTo>
                  <a:cubicBezTo>
                    <a:pt x="0" y="141"/>
                    <a:pt x="25" y="187"/>
                    <a:pt x="63" y="193"/>
                  </a:cubicBezTo>
                  <a:close/>
                  <a:moveTo>
                    <a:pt x="100" y="30"/>
                  </a:moveTo>
                  <a:cubicBezTo>
                    <a:pt x="129" y="34"/>
                    <a:pt x="149" y="70"/>
                    <a:pt x="143" y="110"/>
                  </a:cubicBezTo>
                  <a:cubicBezTo>
                    <a:pt x="137" y="151"/>
                    <a:pt x="109" y="180"/>
                    <a:pt x="79" y="176"/>
                  </a:cubicBezTo>
                  <a:cubicBezTo>
                    <a:pt x="49" y="171"/>
                    <a:pt x="29" y="135"/>
                    <a:pt x="35" y="95"/>
                  </a:cubicBezTo>
                  <a:cubicBezTo>
                    <a:pt x="41" y="55"/>
                    <a:pt x="70" y="25"/>
                    <a:pt x="100" y="3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862351" y="4407027"/>
              <a:ext cx="523684" cy="547497"/>
            </a:xfrm>
            <a:custGeom>
              <a:rect l="l" t="t" r="r" b="b"/>
              <a:pathLst>
                <a:path w="485" h="507">
                  <a:moveTo>
                    <a:pt x="161" y="500"/>
                  </a:moveTo>
                  <a:cubicBezTo>
                    <a:pt x="133" y="483"/>
                    <a:pt x="23" y="368"/>
                    <a:pt x="7" y="338"/>
                  </a:cubicBezTo>
                  <a:cubicBezTo>
                    <a:pt x="2" y="329"/>
                    <a:pt x="0" y="318"/>
                    <a:pt x="2" y="308"/>
                  </a:cubicBezTo>
                  <a:cubicBezTo>
                    <a:pt x="3" y="298"/>
                    <a:pt x="7" y="288"/>
                    <a:pt x="15" y="280"/>
                  </a:cubicBezTo>
                  <a:cubicBezTo>
                    <a:pt x="254" y="30"/>
                    <a:pt x="254" y="30"/>
                    <a:pt x="254" y="30"/>
                  </a:cubicBezTo>
                  <a:cubicBezTo>
                    <a:pt x="265" y="18"/>
                    <a:pt x="279" y="11"/>
                    <a:pt x="295" y="9"/>
                  </a:cubicBezTo>
                  <a:cubicBezTo>
                    <a:pt x="364" y="2"/>
                    <a:pt x="364" y="2"/>
                    <a:pt x="364" y="2"/>
                  </a:cubicBezTo>
                  <a:cubicBezTo>
                    <a:pt x="385" y="0"/>
                    <a:pt x="404" y="7"/>
                    <a:pt x="420" y="22"/>
                  </a:cubicBezTo>
                  <a:cubicBezTo>
                    <a:pt x="463" y="68"/>
                    <a:pt x="463" y="68"/>
                    <a:pt x="463" y="68"/>
                  </a:cubicBezTo>
                  <a:cubicBezTo>
                    <a:pt x="478" y="84"/>
                    <a:pt x="485" y="104"/>
                    <a:pt x="482" y="126"/>
                  </a:cubicBezTo>
                  <a:cubicBezTo>
                    <a:pt x="475" y="198"/>
                    <a:pt x="475" y="198"/>
                    <a:pt x="475" y="198"/>
                  </a:cubicBezTo>
                  <a:cubicBezTo>
                    <a:pt x="474" y="215"/>
                    <a:pt x="467" y="229"/>
                    <a:pt x="456" y="241"/>
                  </a:cubicBezTo>
                  <a:cubicBezTo>
                    <a:pt x="217" y="492"/>
                    <a:pt x="217" y="492"/>
                    <a:pt x="217" y="492"/>
                  </a:cubicBezTo>
                  <a:cubicBezTo>
                    <a:pt x="209" y="500"/>
                    <a:pt x="200" y="504"/>
                    <a:pt x="190" y="506"/>
                  </a:cubicBezTo>
                  <a:cubicBezTo>
                    <a:pt x="181" y="507"/>
                    <a:pt x="170" y="505"/>
                    <a:pt x="161" y="500"/>
                  </a:cubicBezTo>
                  <a:close/>
                  <a:moveTo>
                    <a:pt x="376" y="65"/>
                  </a:moveTo>
                  <a:cubicBezTo>
                    <a:pt x="351" y="65"/>
                    <a:pt x="330" y="87"/>
                    <a:pt x="330" y="113"/>
                  </a:cubicBezTo>
                  <a:cubicBezTo>
                    <a:pt x="330" y="140"/>
                    <a:pt x="351" y="161"/>
                    <a:pt x="376" y="161"/>
                  </a:cubicBezTo>
                  <a:cubicBezTo>
                    <a:pt x="402" y="161"/>
                    <a:pt x="422" y="140"/>
                    <a:pt x="422" y="113"/>
                  </a:cubicBezTo>
                  <a:cubicBezTo>
                    <a:pt x="422" y="87"/>
                    <a:pt x="402" y="65"/>
                    <a:pt x="376" y="6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891754" y="3332512"/>
              <a:ext cx="557689" cy="445579"/>
            </a:xfrm>
            <a:custGeom>
              <a:rect l="l" t="t" r="r" b="b"/>
              <a:pathLst>
                <a:path w="516" h="412">
                  <a:moveTo>
                    <a:pt x="172" y="348"/>
                  </a:moveTo>
                  <a:cubicBezTo>
                    <a:pt x="22" y="348"/>
                    <a:pt x="22" y="348"/>
                    <a:pt x="22" y="348"/>
                  </a:cubicBezTo>
                  <a:cubicBezTo>
                    <a:pt x="10" y="348"/>
                    <a:pt x="0" y="338"/>
                    <a:pt x="0" y="326"/>
                  </a:cubicBezTo>
                  <a:cubicBezTo>
                    <a:pt x="0" y="296"/>
                    <a:pt x="0" y="296"/>
                    <a:pt x="0" y="296"/>
                  </a:cubicBezTo>
                  <a:cubicBezTo>
                    <a:pt x="0" y="284"/>
                    <a:pt x="10" y="274"/>
                    <a:pt x="22" y="274"/>
                  </a:cubicBezTo>
                  <a:cubicBezTo>
                    <a:pt x="142" y="274"/>
                    <a:pt x="142" y="274"/>
                    <a:pt x="142" y="274"/>
                  </a:cubicBezTo>
                  <a:cubicBezTo>
                    <a:pt x="147" y="301"/>
                    <a:pt x="158" y="326"/>
                    <a:pt x="172" y="348"/>
                  </a:cubicBezTo>
                  <a:close/>
                  <a:moveTo>
                    <a:pt x="349" y="160"/>
                  </a:moveTo>
                  <a:cubicBezTo>
                    <a:pt x="349" y="216"/>
                    <a:pt x="349" y="216"/>
                    <a:pt x="349" y="216"/>
                  </a:cubicBezTo>
                  <a:cubicBezTo>
                    <a:pt x="367" y="217"/>
                    <a:pt x="381" y="219"/>
                    <a:pt x="391" y="221"/>
                  </a:cubicBezTo>
                  <a:cubicBezTo>
                    <a:pt x="402" y="224"/>
                    <a:pt x="411" y="229"/>
                    <a:pt x="417" y="237"/>
                  </a:cubicBezTo>
                  <a:cubicBezTo>
                    <a:pt x="424" y="245"/>
                    <a:pt x="427" y="257"/>
                    <a:pt x="427" y="273"/>
                  </a:cubicBezTo>
                  <a:cubicBezTo>
                    <a:pt x="427" y="289"/>
                    <a:pt x="425" y="302"/>
                    <a:pt x="420" y="311"/>
                  </a:cubicBezTo>
                  <a:cubicBezTo>
                    <a:pt x="415" y="321"/>
                    <a:pt x="408" y="327"/>
                    <a:pt x="398" y="331"/>
                  </a:cubicBezTo>
                  <a:cubicBezTo>
                    <a:pt x="388" y="335"/>
                    <a:pt x="374" y="338"/>
                    <a:pt x="356" y="338"/>
                  </a:cubicBezTo>
                  <a:cubicBezTo>
                    <a:pt x="349" y="338"/>
                    <a:pt x="349" y="338"/>
                    <a:pt x="349" y="338"/>
                  </a:cubicBezTo>
                  <a:cubicBezTo>
                    <a:pt x="349" y="360"/>
                    <a:pt x="349" y="360"/>
                    <a:pt x="349" y="360"/>
                  </a:cubicBezTo>
                  <a:cubicBezTo>
                    <a:pt x="327" y="360"/>
                    <a:pt x="327" y="360"/>
                    <a:pt x="327" y="360"/>
                  </a:cubicBezTo>
                  <a:cubicBezTo>
                    <a:pt x="327" y="338"/>
                    <a:pt x="327" y="338"/>
                    <a:pt x="327" y="338"/>
                  </a:cubicBezTo>
                  <a:cubicBezTo>
                    <a:pt x="315" y="338"/>
                    <a:pt x="304" y="337"/>
                    <a:pt x="295" y="336"/>
                  </a:cubicBezTo>
                  <a:cubicBezTo>
                    <a:pt x="286" y="334"/>
                    <a:pt x="278" y="331"/>
                    <a:pt x="271" y="326"/>
                  </a:cubicBezTo>
                  <a:cubicBezTo>
                    <a:pt x="264" y="322"/>
                    <a:pt x="259" y="316"/>
                    <a:pt x="255" y="307"/>
                  </a:cubicBezTo>
                  <a:cubicBezTo>
                    <a:pt x="251" y="299"/>
                    <a:pt x="249" y="289"/>
                    <a:pt x="249" y="278"/>
                  </a:cubicBezTo>
                  <a:cubicBezTo>
                    <a:pt x="249" y="270"/>
                    <a:pt x="249" y="270"/>
                    <a:pt x="249" y="270"/>
                  </a:cubicBezTo>
                  <a:cubicBezTo>
                    <a:pt x="285" y="270"/>
                    <a:pt x="285" y="270"/>
                    <a:pt x="285" y="270"/>
                  </a:cubicBezTo>
                  <a:cubicBezTo>
                    <a:pt x="285" y="279"/>
                    <a:pt x="285" y="286"/>
                    <a:pt x="287" y="291"/>
                  </a:cubicBezTo>
                  <a:cubicBezTo>
                    <a:pt x="288" y="296"/>
                    <a:pt x="291" y="299"/>
                    <a:pt x="294" y="301"/>
                  </a:cubicBezTo>
                  <a:cubicBezTo>
                    <a:pt x="297" y="304"/>
                    <a:pt x="301" y="305"/>
                    <a:pt x="305" y="306"/>
                  </a:cubicBezTo>
                  <a:cubicBezTo>
                    <a:pt x="309" y="306"/>
                    <a:pt x="316" y="307"/>
                    <a:pt x="327" y="308"/>
                  </a:cubicBezTo>
                  <a:cubicBezTo>
                    <a:pt x="327" y="246"/>
                    <a:pt x="327" y="246"/>
                    <a:pt x="327" y="246"/>
                  </a:cubicBezTo>
                  <a:cubicBezTo>
                    <a:pt x="313" y="245"/>
                    <a:pt x="302" y="244"/>
                    <a:pt x="294" y="243"/>
                  </a:cubicBezTo>
                  <a:cubicBezTo>
                    <a:pt x="286" y="241"/>
                    <a:pt x="278" y="239"/>
                    <a:pt x="272" y="235"/>
                  </a:cubicBezTo>
                  <a:cubicBezTo>
                    <a:pt x="265" y="231"/>
                    <a:pt x="260" y="225"/>
                    <a:pt x="257" y="217"/>
                  </a:cubicBezTo>
                  <a:cubicBezTo>
                    <a:pt x="253" y="210"/>
                    <a:pt x="251" y="199"/>
                    <a:pt x="251" y="187"/>
                  </a:cubicBezTo>
                  <a:cubicBezTo>
                    <a:pt x="251" y="171"/>
                    <a:pt x="255" y="159"/>
                    <a:pt x="261" y="150"/>
                  </a:cubicBezTo>
                  <a:cubicBezTo>
                    <a:pt x="267" y="142"/>
                    <a:pt x="276" y="136"/>
                    <a:pt x="286" y="133"/>
                  </a:cubicBezTo>
                  <a:cubicBezTo>
                    <a:pt x="297" y="130"/>
                    <a:pt x="311" y="129"/>
                    <a:pt x="327" y="129"/>
                  </a:cubicBezTo>
                  <a:cubicBezTo>
                    <a:pt x="327" y="109"/>
                    <a:pt x="327" y="109"/>
                    <a:pt x="327" y="109"/>
                  </a:cubicBezTo>
                  <a:cubicBezTo>
                    <a:pt x="349" y="109"/>
                    <a:pt x="349" y="109"/>
                    <a:pt x="349" y="109"/>
                  </a:cubicBezTo>
                  <a:cubicBezTo>
                    <a:pt x="349" y="129"/>
                    <a:pt x="349" y="129"/>
                    <a:pt x="349" y="129"/>
                  </a:cubicBezTo>
                  <a:cubicBezTo>
                    <a:pt x="367" y="129"/>
                    <a:pt x="381" y="131"/>
                    <a:pt x="391" y="134"/>
                  </a:cubicBezTo>
                  <a:cubicBezTo>
                    <a:pt x="401" y="137"/>
                    <a:pt x="409" y="142"/>
                    <a:pt x="414" y="151"/>
                  </a:cubicBezTo>
                  <a:cubicBezTo>
                    <a:pt x="420" y="160"/>
                    <a:pt x="422" y="172"/>
                    <a:pt x="422" y="190"/>
                  </a:cubicBezTo>
                  <a:cubicBezTo>
                    <a:pt x="387" y="190"/>
                    <a:pt x="387" y="190"/>
                    <a:pt x="387" y="190"/>
                  </a:cubicBezTo>
                  <a:cubicBezTo>
                    <a:pt x="387" y="189"/>
                    <a:pt x="387" y="187"/>
                    <a:pt x="387" y="186"/>
                  </a:cubicBezTo>
                  <a:cubicBezTo>
                    <a:pt x="387" y="175"/>
                    <a:pt x="385" y="169"/>
                    <a:pt x="380" y="165"/>
                  </a:cubicBezTo>
                  <a:cubicBezTo>
                    <a:pt x="376" y="162"/>
                    <a:pt x="369" y="160"/>
                    <a:pt x="358" y="160"/>
                  </a:cubicBezTo>
                  <a:cubicBezTo>
                    <a:pt x="349" y="160"/>
                    <a:pt x="349" y="160"/>
                    <a:pt x="349" y="160"/>
                  </a:cubicBezTo>
                  <a:close/>
                  <a:moveTo>
                    <a:pt x="327" y="160"/>
                  </a:moveTo>
                  <a:cubicBezTo>
                    <a:pt x="321" y="160"/>
                    <a:pt x="321" y="160"/>
                    <a:pt x="321" y="160"/>
                  </a:cubicBezTo>
                  <a:cubicBezTo>
                    <a:pt x="313" y="160"/>
                    <a:pt x="307" y="161"/>
                    <a:pt x="302" y="162"/>
                  </a:cubicBezTo>
                  <a:cubicBezTo>
                    <a:pt x="298" y="163"/>
                    <a:pt x="294" y="165"/>
                    <a:pt x="291" y="169"/>
                  </a:cubicBezTo>
                  <a:cubicBezTo>
                    <a:pt x="289" y="172"/>
                    <a:pt x="287" y="178"/>
                    <a:pt x="287" y="186"/>
                  </a:cubicBezTo>
                  <a:cubicBezTo>
                    <a:pt x="287" y="197"/>
                    <a:pt x="291" y="205"/>
                    <a:pt x="297" y="209"/>
                  </a:cubicBezTo>
                  <a:cubicBezTo>
                    <a:pt x="304" y="213"/>
                    <a:pt x="314" y="216"/>
                    <a:pt x="327" y="216"/>
                  </a:cubicBezTo>
                  <a:cubicBezTo>
                    <a:pt x="327" y="160"/>
                    <a:pt x="327" y="160"/>
                    <a:pt x="327" y="160"/>
                  </a:cubicBezTo>
                  <a:close/>
                  <a:moveTo>
                    <a:pt x="349" y="246"/>
                  </a:moveTo>
                  <a:cubicBezTo>
                    <a:pt x="349" y="308"/>
                    <a:pt x="349" y="308"/>
                    <a:pt x="349" y="308"/>
                  </a:cubicBezTo>
                  <a:cubicBezTo>
                    <a:pt x="356" y="308"/>
                    <a:pt x="356" y="308"/>
                    <a:pt x="356" y="308"/>
                  </a:cubicBezTo>
                  <a:cubicBezTo>
                    <a:pt x="368" y="308"/>
                    <a:pt x="377" y="305"/>
                    <a:pt x="383" y="301"/>
                  </a:cubicBezTo>
                  <a:cubicBezTo>
                    <a:pt x="388" y="297"/>
                    <a:pt x="391" y="289"/>
                    <a:pt x="391" y="277"/>
                  </a:cubicBezTo>
                  <a:cubicBezTo>
                    <a:pt x="391" y="268"/>
                    <a:pt x="390" y="262"/>
                    <a:pt x="386" y="257"/>
                  </a:cubicBezTo>
                  <a:cubicBezTo>
                    <a:pt x="383" y="253"/>
                    <a:pt x="379" y="250"/>
                    <a:pt x="374" y="249"/>
                  </a:cubicBezTo>
                  <a:cubicBezTo>
                    <a:pt x="369" y="248"/>
                    <a:pt x="361" y="247"/>
                    <a:pt x="349" y="246"/>
                  </a:cubicBezTo>
                  <a:close/>
                  <a:moveTo>
                    <a:pt x="338" y="382"/>
                  </a:moveTo>
                  <a:cubicBezTo>
                    <a:pt x="379" y="382"/>
                    <a:pt x="415" y="365"/>
                    <a:pt x="442" y="339"/>
                  </a:cubicBezTo>
                  <a:cubicBezTo>
                    <a:pt x="469" y="312"/>
                    <a:pt x="485" y="275"/>
                    <a:pt x="485" y="235"/>
                  </a:cubicBezTo>
                  <a:cubicBezTo>
                    <a:pt x="485" y="194"/>
                    <a:pt x="469" y="157"/>
                    <a:pt x="442" y="131"/>
                  </a:cubicBezTo>
                  <a:cubicBezTo>
                    <a:pt x="415" y="104"/>
                    <a:pt x="379" y="88"/>
                    <a:pt x="338" y="88"/>
                  </a:cubicBezTo>
                  <a:cubicBezTo>
                    <a:pt x="298" y="88"/>
                    <a:pt x="261" y="104"/>
                    <a:pt x="234" y="131"/>
                  </a:cubicBezTo>
                  <a:cubicBezTo>
                    <a:pt x="208" y="157"/>
                    <a:pt x="191" y="194"/>
                    <a:pt x="191" y="235"/>
                  </a:cubicBezTo>
                  <a:cubicBezTo>
                    <a:pt x="191" y="275"/>
                    <a:pt x="208" y="312"/>
                    <a:pt x="234" y="339"/>
                  </a:cubicBezTo>
                  <a:cubicBezTo>
                    <a:pt x="261" y="365"/>
                    <a:pt x="298" y="382"/>
                    <a:pt x="338" y="382"/>
                  </a:cubicBezTo>
                  <a:close/>
                  <a:moveTo>
                    <a:pt x="464" y="360"/>
                  </a:moveTo>
                  <a:cubicBezTo>
                    <a:pt x="496" y="328"/>
                    <a:pt x="516" y="284"/>
                    <a:pt x="516" y="235"/>
                  </a:cubicBezTo>
                  <a:cubicBezTo>
                    <a:pt x="516" y="186"/>
                    <a:pt x="496" y="141"/>
                    <a:pt x="464" y="109"/>
                  </a:cubicBezTo>
                  <a:cubicBezTo>
                    <a:pt x="432" y="77"/>
                    <a:pt x="387" y="57"/>
                    <a:pt x="338" y="57"/>
                  </a:cubicBezTo>
                  <a:cubicBezTo>
                    <a:pt x="289" y="57"/>
                    <a:pt x="245" y="77"/>
                    <a:pt x="213" y="109"/>
                  </a:cubicBezTo>
                  <a:cubicBezTo>
                    <a:pt x="181" y="141"/>
                    <a:pt x="161" y="186"/>
                    <a:pt x="161" y="235"/>
                  </a:cubicBezTo>
                  <a:cubicBezTo>
                    <a:pt x="161" y="284"/>
                    <a:pt x="181" y="328"/>
                    <a:pt x="213" y="360"/>
                  </a:cubicBezTo>
                  <a:cubicBezTo>
                    <a:pt x="245" y="392"/>
                    <a:pt x="289" y="412"/>
                    <a:pt x="338" y="412"/>
                  </a:cubicBezTo>
                  <a:cubicBezTo>
                    <a:pt x="387" y="412"/>
                    <a:pt x="432" y="392"/>
                    <a:pt x="464" y="360"/>
                  </a:cubicBezTo>
                  <a:close/>
                  <a:moveTo>
                    <a:pt x="219" y="73"/>
                  </a:moveTo>
                  <a:cubicBezTo>
                    <a:pt x="22" y="73"/>
                    <a:pt x="22" y="73"/>
                    <a:pt x="22" y="73"/>
                  </a:cubicBezTo>
                  <a:cubicBezTo>
                    <a:pt x="10" y="73"/>
                    <a:pt x="0" y="63"/>
                    <a:pt x="0" y="51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0" y="10"/>
                    <a:pt x="10" y="0"/>
                    <a:pt x="22" y="0"/>
                  </a:cubicBezTo>
                  <a:cubicBezTo>
                    <a:pt x="322" y="0"/>
                    <a:pt x="322" y="0"/>
                    <a:pt x="322" y="0"/>
                  </a:cubicBezTo>
                  <a:cubicBezTo>
                    <a:pt x="334" y="0"/>
                    <a:pt x="344" y="10"/>
                    <a:pt x="344" y="22"/>
                  </a:cubicBezTo>
                  <a:cubicBezTo>
                    <a:pt x="344" y="34"/>
                    <a:pt x="344" y="34"/>
                    <a:pt x="344" y="34"/>
                  </a:cubicBezTo>
                  <a:cubicBezTo>
                    <a:pt x="342" y="34"/>
                    <a:pt x="340" y="34"/>
                    <a:pt x="338" y="34"/>
                  </a:cubicBezTo>
                  <a:cubicBezTo>
                    <a:pt x="294" y="34"/>
                    <a:pt x="253" y="49"/>
                    <a:pt x="219" y="73"/>
                  </a:cubicBezTo>
                  <a:close/>
                  <a:moveTo>
                    <a:pt x="150" y="165"/>
                  </a:moveTo>
                  <a:cubicBezTo>
                    <a:pt x="22" y="165"/>
                    <a:pt x="22" y="165"/>
                    <a:pt x="22" y="165"/>
                  </a:cubicBezTo>
                  <a:cubicBezTo>
                    <a:pt x="10" y="165"/>
                    <a:pt x="0" y="155"/>
                    <a:pt x="0" y="143"/>
                  </a:cubicBezTo>
                  <a:cubicBezTo>
                    <a:pt x="0" y="113"/>
                    <a:pt x="0" y="113"/>
                    <a:pt x="0" y="113"/>
                  </a:cubicBezTo>
                  <a:cubicBezTo>
                    <a:pt x="0" y="101"/>
                    <a:pt x="10" y="91"/>
                    <a:pt x="22" y="91"/>
                  </a:cubicBezTo>
                  <a:cubicBezTo>
                    <a:pt x="198" y="91"/>
                    <a:pt x="198" y="91"/>
                    <a:pt x="198" y="91"/>
                  </a:cubicBezTo>
                  <a:cubicBezTo>
                    <a:pt x="177" y="112"/>
                    <a:pt x="161" y="137"/>
                    <a:pt x="150" y="165"/>
                  </a:cubicBezTo>
                  <a:close/>
                  <a:moveTo>
                    <a:pt x="139" y="256"/>
                  </a:moveTo>
                  <a:cubicBezTo>
                    <a:pt x="22" y="256"/>
                    <a:pt x="22" y="256"/>
                    <a:pt x="22" y="256"/>
                  </a:cubicBezTo>
                  <a:cubicBezTo>
                    <a:pt x="10" y="256"/>
                    <a:pt x="0" y="246"/>
                    <a:pt x="0" y="234"/>
                  </a:cubicBezTo>
                  <a:cubicBezTo>
                    <a:pt x="0" y="205"/>
                    <a:pt x="0" y="205"/>
                    <a:pt x="0" y="205"/>
                  </a:cubicBezTo>
                  <a:cubicBezTo>
                    <a:pt x="0" y="193"/>
                    <a:pt x="10" y="183"/>
                    <a:pt x="22" y="183"/>
                  </a:cubicBezTo>
                  <a:cubicBezTo>
                    <a:pt x="144" y="183"/>
                    <a:pt x="144" y="183"/>
                    <a:pt x="144" y="183"/>
                  </a:cubicBezTo>
                  <a:cubicBezTo>
                    <a:pt x="140" y="199"/>
                    <a:pt x="138" y="217"/>
                    <a:pt x="138" y="235"/>
                  </a:cubicBezTo>
                  <a:cubicBezTo>
                    <a:pt x="138" y="242"/>
                    <a:pt x="138" y="249"/>
                    <a:pt x="139" y="25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249258" y="3015710"/>
              <a:ext cx="496538" cy="409956"/>
            </a:xfrm>
            <a:custGeom>
              <a:rect l="l" t="t" r="r" b="b"/>
              <a:pathLst>
                <a:path w="505" h="417">
                  <a:moveTo>
                    <a:pt x="368" y="285"/>
                  </a:moveTo>
                  <a:cubicBezTo>
                    <a:pt x="426" y="288"/>
                    <a:pt x="448" y="325"/>
                    <a:pt x="485" y="364"/>
                  </a:cubicBezTo>
                  <a:cubicBezTo>
                    <a:pt x="486" y="336"/>
                    <a:pt x="486" y="310"/>
                    <a:pt x="480" y="282"/>
                  </a:cubicBezTo>
                  <a:cubicBezTo>
                    <a:pt x="481" y="282"/>
                    <a:pt x="481" y="282"/>
                    <a:pt x="481" y="282"/>
                  </a:cubicBezTo>
                  <a:cubicBezTo>
                    <a:pt x="494" y="282"/>
                    <a:pt x="505" y="270"/>
                    <a:pt x="505" y="256"/>
                  </a:cubicBezTo>
                  <a:cubicBezTo>
                    <a:pt x="505" y="200"/>
                    <a:pt x="505" y="82"/>
                    <a:pt x="505" y="26"/>
                  </a:cubicBezTo>
                  <a:cubicBezTo>
                    <a:pt x="505" y="12"/>
                    <a:pt x="494" y="0"/>
                    <a:pt x="481" y="0"/>
                  </a:cubicBezTo>
                  <a:cubicBezTo>
                    <a:pt x="381" y="0"/>
                    <a:pt x="281" y="0"/>
                    <a:pt x="181" y="0"/>
                  </a:cubicBezTo>
                  <a:cubicBezTo>
                    <a:pt x="168" y="0"/>
                    <a:pt x="157" y="12"/>
                    <a:pt x="157" y="26"/>
                  </a:cubicBezTo>
                  <a:cubicBezTo>
                    <a:pt x="157" y="32"/>
                    <a:pt x="157" y="32"/>
                    <a:pt x="157" y="32"/>
                  </a:cubicBezTo>
                  <a:cubicBezTo>
                    <a:pt x="328" y="32"/>
                    <a:pt x="328" y="32"/>
                    <a:pt x="328" y="32"/>
                  </a:cubicBezTo>
                  <a:cubicBezTo>
                    <a:pt x="348" y="32"/>
                    <a:pt x="364" y="47"/>
                    <a:pt x="367" y="67"/>
                  </a:cubicBezTo>
                  <a:cubicBezTo>
                    <a:pt x="368" y="67"/>
                    <a:pt x="368" y="67"/>
                    <a:pt x="368" y="67"/>
                  </a:cubicBezTo>
                  <a:cubicBezTo>
                    <a:pt x="447" y="67"/>
                    <a:pt x="447" y="67"/>
                    <a:pt x="447" y="67"/>
                  </a:cubicBezTo>
                  <a:cubicBezTo>
                    <a:pt x="452" y="67"/>
                    <a:pt x="456" y="72"/>
                    <a:pt x="456" y="78"/>
                  </a:cubicBezTo>
                  <a:cubicBezTo>
                    <a:pt x="456" y="78"/>
                    <a:pt x="456" y="78"/>
                    <a:pt x="456" y="78"/>
                  </a:cubicBezTo>
                  <a:cubicBezTo>
                    <a:pt x="456" y="84"/>
                    <a:pt x="452" y="89"/>
                    <a:pt x="447" y="89"/>
                  </a:cubicBezTo>
                  <a:cubicBezTo>
                    <a:pt x="368" y="89"/>
                    <a:pt x="368" y="89"/>
                    <a:pt x="368" y="89"/>
                  </a:cubicBezTo>
                  <a:cubicBezTo>
                    <a:pt x="368" y="125"/>
                    <a:pt x="368" y="125"/>
                    <a:pt x="368" y="125"/>
                  </a:cubicBezTo>
                  <a:cubicBezTo>
                    <a:pt x="447" y="125"/>
                    <a:pt x="447" y="125"/>
                    <a:pt x="447" y="125"/>
                  </a:cubicBezTo>
                  <a:cubicBezTo>
                    <a:pt x="452" y="125"/>
                    <a:pt x="456" y="129"/>
                    <a:pt x="456" y="135"/>
                  </a:cubicBezTo>
                  <a:cubicBezTo>
                    <a:pt x="456" y="135"/>
                    <a:pt x="456" y="135"/>
                    <a:pt x="456" y="135"/>
                  </a:cubicBezTo>
                  <a:cubicBezTo>
                    <a:pt x="456" y="141"/>
                    <a:pt x="452" y="146"/>
                    <a:pt x="447" y="146"/>
                  </a:cubicBezTo>
                  <a:cubicBezTo>
                    <a:pt x="368" y="146"/>
                    <a:pt x="368" y="146"/>
                    <a:pt x="368" y="146"/>
                  </a:cubicBezTo>
                  <a:cubicBezTo>
                    <a:pt x="368" y="186"/>
                    <a:pt x="368" y="186"/>
                    <a:pt x="368" y="186"/>
                  </a:cubicBezTo>
                  <a:cubicBezTo>
                    <a:pt x="447" y="186"/>
                    <a:pt x="447" y="186"/>
                    <a:pt x="447" y="186"/>
                  </a:cubicBezTo>
                  <a:cubicBezTo>
                    <a:pt x="452" y="186"/>
                    <a:pt x="456" y="190"/>
                    <a:pt x="456" y="196"/>
                  </a:cubicBezTo>
                  <a:cubicBezTo>
                    <a:pt x="456" y="196"/>
                    <a:pt x="456" y="196"/>
                    <a:pt x="456" y="196"/>
                  </a:cubicBezTo>
                  <a:cubicBezTo>
                    <a:pt x="456" y="202"/>
                    <a:pt x="452" y="207"/>
                    <a:pt x="447" y="207"/>
                  </a:cubicBezTo>
                  <a:cubicBezTo>
                    <a:pt x="368" y="207"/>
                    <a:pt x="368" y="207"/>
                    <a:pt x="368" y="207"/>
                  </a:cubicBezTo>
                  <a:cubicBezTo>
                    <a:pt x="368" y="285"/>
                    <a:pt x="368" y="285"/>
                    <a:pt x="368" y="285"/>
                  </a:cubicBezTo>
                  <a:close/>
                  <a:moveTo>
                    <a:pt x="348" y="311"/>
                  </a:moveTo>
                  <a:cubicBezTo>
                    <a:pt x="348" y="318"/>
                    <a:pt x="346" y="325"/>
                    <a:pt x="341" y="330"/>
                  </a:cubicBezTo>
                  <a:cubicBezTo>
                    <a:pt x="336" y="335"/>
                    <a:pt x="330" y="337"/>
                    <a:pt x="323" y="337"/>
                  </a:cubicBezTo>
                  <a:cubicBezTo>
                    <a:pt x="229" y="334"/>
                    <a:pt x="109" y="320"/>
                    <a:pt x="49" y="386"/>
                  </a:cubicBezTo>
                  <a:cubicBezTo>
                    <a:pt x="39" y="397"/>
                    <a:pt x="29" y="407"/>
                    <a:pt x="20" y="417"/>
                  </a:cubicBezTo>
                  <a:cubicBezTo>
                    <a:pt x="19" y="389"/>
                    <a:pt x="19" y="363"/>
                    <a:pt x="25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11" y="335"/>
                    <a:pt x="0" y="323"/>
                    <a:pt x="0" y="309"/>
                  </a:cubicBezTo>
                  <a:cubicBezTo>
                    <a:pt x="0" y="79"/>
                    <a:pt x="0" y="79"/>
                    <a:pt x="0" y="79"/>
                  </a:cubicBezTo>
                  <a:cubicBezTo>
                    <a:pt x="0" y="65"/>
                    <a:pt x="11" y="53"/>
                    <a:pt x="24" y="53"/>
                  </a:cubicBezTo>
                  <a:cubicBezTo>
                    <a:pt x="124" y="53"/>
                    <a:pt x="224" y="53"/>
                    <a:pt x="324" y="53"/>
                  </a:cubicBezTo>
                  <a:cubicBezTo>
                    <a:pt x="337" y="53"/>
                    <a:pt x="348" y="65"/>
                    <a:pt x="348" y="79"/>
                  </a:cubicBezTo>
                  <a:cubicBezTo>
                    <a:pt x="348" y="136"/>
                    <a:pt x="348" y="255"/>
                    <a:pt x="348" y="311"/>
                  </a:cubicBezTo>
                  <a:close/>
                  <a:moveTo>
                    <a:pt x="58" y="119"/>
                  </a:moveTo>
                  <a:cubicBezTo>
                    <a:pt x="290" y="119"/>
                    <a:pt x="290" y="119"/>
                    <a:pt x="290" y="119"/>
                  </a:cubicBezTo>
                  <a:cubicBezTo>
                    <a:pt x="295" y="119"/>
                    <a:pt x="300" y="124"/>
                    <a:pt x="300" y="129"/>
                  </a:cubicBezTo>
                  <a:cubicBezTo>
                    <a:pt x="300" y="129"/>
                    <a:pt x="300" y="129"/>
                    <a:pt x="300" y="129"/>
                  </a:cubicBezTo>
                  <a:cubicBezTo>
                    <a:pt x="300" y="135"/>
                    <a:pt x="295" y="140"/>
                    <a:pt x="290" y="140"/>
                  </a:cubicBezTo>
                  <a:cubicBezTo>
                    <a:pt x="58" y="140"/>
                    <a:pt x="58" y="140"/>
                    <a:pt x="58" y="140"/>
                  </a:cubicBezTo>
                  <a:cubicBezTo>
                    <a:pt x="53" y="140"/>
                    <a:pt x="48" y="135"/>
                    <a:pt x="48" y="129"/>
                  </a:cubicBezTo>
                  <a:cubicBezTo>
                    <a:pt x="48" y="129"/>
                    <a:pt x="48" y="129"/>
                    <a:pt x="48" y="129"/>
                  </a:cubicBezTo>
                  <a:cubicBezTo>
                    <a:pt x="48" y="124"/>
                    <a:pt x="53" y="119"/>
                    <a:pt x="58" y="119"/>
                  </a:cubicBezTo>
                  <a:close/>
                  <a:moveTo>
                    <a:pt x="58" y="176"/>
                  </a:moveTo>
                  <a:cubicBezTo>
                    <a:pt x="290" y="176"/>
                    <a:pt x="290" y="176"/>
                    <a:pt x="290" y="176"/>
                  </a:cubicBezTo>
                  <a:cubicBezTo>
                    <a:pt x="295" y="176"/>
                    <a:pt x="300" y="181"/>
                    <a:pt x="300" y="187"/>
                  </a:cubicBezTo>
                  <a:cubicBezTo>
                    <a:pt x="300" y="187"/>
                    <a:pt x="300" y="187"/>
                    <a:pt x="300" y="187"/>
                  </a:cubicBezTo>
                  <a:cubicBezTo>
                    <a:pt x="300" y="193"/>
                    <a:pt x="295" y="198"/>
                    <a:pt x="290" y="198"/>
                  </a:cubicBezTo>
                  <a:cubicBezTo>
                    <a:pt x="58" y="198"/>
                    <a:pt x="58" y="198"/>
                    <a:pt x="58" y="198"/>
                  </a:cubicBezTo>
                  <a:cubicBezTo>
                    <a:pt x="53" y="198"/>
                    <a:pt x="48" y="193"/>
                    <a:pt x="48" y="187"/>
                  </a:cubicBezTo>
                  <a:cubicBezTo>
                    <a:pt x="48" y="187"/>
                    <a:pt x="48" y="187"/>
                    <a:pt x="48" y="187"/>
                  </a:cubicBezTo>
                  <a:cubicBezTo>
                    <a:pt x="48" y="181"/>
                    <a:pt x="53" y="176"/>
                    <a:pt x="58" y="176"/>
                  </a:cubicBezTo>
                  <a:close/>
                  <a:moveTo>
                    <a:pt x="58" y="237"/>
                  </a:moveTo>
                  <a:cubicBezTo>
                    <a:pt x="290" y="237"/>
                    <a:pt x="290" y="237"/>
                    <a:pt x="290" y="237"/>
                  </a:cubicBezTo>
                  <a:cubicBezTo>
                    <a:pt x="295" y="237"/>
                    <a:pt x="300" y="242"/>
                    <a:pt x="300" y="248"/>
                  </a:cubicBezTo>
                  <a:cubicBezTo>
                    <a:pt x="300" y="248"/>
                    <a:pt x="300" y="248"/>
                    <a:pt x="300" y="248"/>
                  </a:cubicBezTo>
                  <a:cubicBezTo>
                    <a:pt x="300" y="254"/>
                    <a:pt x="295" y="259"/>
                    <a:pt x="290" y="259"/>
                  </a:cubicBezTo>
                  <a:cubicBezTo>
                    <a:pt x="58" y="259"/>
                    <a:pt x="58" y="259"/>
                    <a:pt x="58" y="259"/>
                  </a:cubicBezTo>
                  <a:cubicBezTo>
                    <a:pt x="53" y="259"/>
                    <a:pt x="48" y="254"/>
                    <a:pt x="48" y="248"/>
                  </a:cubicBezTo>
                  <a:cubicBezTo>
                    <a:pt x="48" y="248"/>
                    <a:pt x="48" y="248"/>
                    <a:pt x="48" y="248"/>
                  </a:cubicBezTo>
                  <a:cubicBezTo>
                    <a:pt x="48" y="242"/>
                    <a:pt x="53" y="237"/>
                    <a:pt x="58" y="237"/>
                  </a:cubicBezTo>
                  <a:close/>
                  <a:moveTo>
                    <a:pt x="38" y="371"/>
                  </a:moveTo>
                  <a:cubicBezTo>
                    <a:pt x="39" y="352"/>
                    <a:pt x="43" y="338"/>
                    <a:pt x="48" y="320"/>
                  </a:cubicBezTo>
                  <a:cubicBezTo>
                    <a:pt x="35" y="320"/>
                    <a:pt x="35" y="320"/>
                    <a:pt x="35" y="320"/>
                  </a:cubicBezTo>
                  <a:cubicBezTo>
                    <a:pt x="25" y="320"/>
                    <a:pt x="18" y="312"/>
                    <a:pt x="18" y="301"/>
                  </a:cubicBezTo>
                  <a:cubicBezTo>
                    <a:pt x="18" y="91"/>
                    <a:pt x="18" y="91"/>
                    <a:pt x="18" y="91"/>
                  </a:cubicBezTo>
                  <a:cubicBezTo>
                    <a:pt x="18" y="81"/>
                    <a:pt x="25" y="72"/>
                    <a:pt x="35" y="72"/>
                  </a:cubicBezTo>
                  <a:cubicBezTo>
                    <a:pt x="128" y="72"/>
                    <a:pt x="220" y="72"/>
                    <a:pt x="313" y="72"/>
                  </a:cubicBezTo>
                  <a:cubicBezTo>
                    <a:pt x="323" y="72"/>
                    <a:pt x="330" y="81"/>
                    <a:pt x="330" y="91"/>
                  </a:cubicBezTo>
                  <a:cubicBezTo>
                    <a:pt x="330" y="140"/>
                    <a:pt x="330" y="252"/>
                    <a:pt x="330" y="301"/>
                  </a:cubicBezTo>
                  <a:cubicBezTo>
                    <a:pt x="330" y="306"/>
                    <a:pt x="329" y="311"/>
                    <a:pt x="325" y="314"/>
                  </a:cubicBezTo>
                  <a:cubicBezTo>
                    <a:pt x="322" y="318"/>
                    <a:pt x="318" y="320"/>
                    <a:pt x="313" y="320"/>
                  </a:cubicBezTo>
                  <a:cubicBezTo>
                    <a:pt x="227" y="318"/>
                    <a:pt x="83" y="308"/>
                    <a:pt x="38" y="37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896858" y="1849456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6858" y="4553229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204704" y="4550314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204704" y="1858981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常用统计分析方法介绍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1014204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14204" y="2064492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运用平均数、中位数、众数、方差等指标，对设备能源测量数据进行整理和描述，反映数据的分布规律和特征。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014204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推论性统计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14204" y="4800960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通过假设检验、方差分析等方法，对设备能源数据进行比较和分析，推断不同设备或不同条件下的能源消耗差异及影响因素。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682737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108705" y="2003045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建立设备能源消耗与影响因素之间的回归模型，分析各因素对能源消耗的影响程度，预测未来能源消耗趋势。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682737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108705" y="4800960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对设备能源消耗的时间序列数据进行建模和预测，揭示能源消耗随时间变化的规律，为制定节能计划和措施提供依据。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https://d.book118.com/847044133152006043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2024-09-17T20:54:34.042</cp:lastPrinted>
  <dcterms:created xsi:type="dcterms:W3CDTF">2024-09-17T12:54:34Z</dcterms:created>
  <dcterms:modified xsi:type="dcterms:W3CDTF">2024-09-17T12:54:36Z</dcterms:modified>
</cp:coreProperties>
</file>