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0DE33-8A5C-44CC-BF00-803267569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FCFC0-611B-4450-9F30-AA16CC833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10361-B75A-4BF7-BBB0-72C6C194D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C89D2A-26E3-4429-8FBD-7E81B14E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B13649-1366-414C-BF5E-FC75A4360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BD9305-362E-45A4-9862-FF2694B64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83971-1870-45A9-9604-C2B838D9D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A01A3-21CE-4BDC-9BBF-F07D79CB7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B2A62C-94B3-4BAB-80E7-F2CF208BF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B8BF29-FC79-414E-9989-351F3F7B0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4340E-4032-4150-945C-4A2528689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4414506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多轴数控加工实训总结与反思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心得体会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掌握多轴数控加工的基本原理和操作技能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熟悉多轴数控加工在工业生产中的应用和优势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提高实际操作能力和解决问题的能力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17447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多轴数控加工设备的基本结构和操作原理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多轴数控加工的工艺流程和参数设置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多轴数控加工的编程技术和软件应用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多轴数控加工的实际操作和案例分析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学习多轴数控加工的基本原理和操作技能，占总实训时间的40%。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反思总结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进行多轴数控加工的实际操作和案例分析，占总实训时间的60%。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对实训过程进行反思和总结，占总实训时间的10%。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实训安排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深入理解多轴数控加工的基本原理，包括多轴联动的工作方式、加工特点和应用领域。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7" r="1679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多轴数控加工原理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掌握多轴数控机床的安全操作规程，确保实训过程中的安全。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了解多轴加工常用的刀具和材料，以及它们对加工效果的影响。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刀具与材料知识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理论学习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通过模拟软件进行多轴数控机床的基本操作训练，如坐标系的设定、工件的装夹等。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58" r="13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基本操作训练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学习使用CAM软件生成多轴加工的刀具路径，理解刀路规划的原则。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刀具路径生成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在多轴数控机床上进行实际的加工操作，体验实际加工过程。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实际加工操作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操作实践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优化加工参数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通过实验和经验，学习如何优化多轴加工的参数，提高加工效率和质量。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常见故障诊断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学习如何诊断多轴数控机床的常见故障，如刀具干涉、过切等。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培养在突发状况下冷静分析问题、迅速找到解决方案的能力。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实训成果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https://d.book118.com/847044145063006031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2024-09-03T14:56:41.555</cp:lastPrinted>
  <dcterms:created xsi:type="dcterms:W3CDTF">2024-09-03T06:56:41Z</dcterms:created>
  <dcterms:modified xsi:type="dcterms:W3CDTF">2024-09-03T06:56:43Z</dcterms:modified>
</cp:coreProperties>
</file>