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B2314-1C7B-4C1B-ADB5-21C462401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F0D43-3B78-44D1-A538-005436DE6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350F4-4BF4-4C4B-8215-7F163954A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7DD16-C9A3-4F46-9464-29D11E25B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7A2B3-8812-4934-B9B0-182958A80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D5459E-7828-4D89-82B4-7FDA98730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16C2E6-9489-4103-8123-DC1D92816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11A4F-6EE4-448B-AA85-4DAD92023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39C02-C7AF-4D9B-9859-8F17452D5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65DE2-4CDB-454C-9E46-E975D1290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B59CC-8F9D-4855-B0E8-DA46FE064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45146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精神护理的基本原则与方法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精神疾病的分类与识别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精神护理学是一门研究精神疾病患者护理的学科，主要关注精神疾病的预防、治疗和康复过程中的护理问题。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精神护理学具有科学性、实践性、人文关怀性的特点，强调以患者为中心，关注患者的心理、社会和情感需求，提供全面的护理服务。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精神护理学的历史可以追溯到古代，但直到近现代才开始形成系统的学科体系。20世纪中期以来，随着医学模式的转变和精神病学的快速发展，精神护理学逐渐成为一门独立的学科。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护理学在发展中不断吸收心理学、社会学、医学等相关学科的理论和技术，不断完善学科体系，提高护理质量。同时，随着医疗技术的进步和人们对心理健康的关注度提高，精神护理学的应用领域也在不断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精神护理学的应用领域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精神护理学在精神病医院、综合医院精神科等领域发挥着重要作用，为精神疾病患者提供专业的护理服务。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精神护理学在社会福利机构、康复中心、社区卫生服务中心等领域也有广泛应用，为有心理问题的社会弱势群体提供支持和帮助。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精神护理学还应用于教育和培训领域，培养专业的精神护理人才，提高护理队伍的整体素质。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科研与学术交流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精神护理学在科研和学术交流方面也发挥着重要作用，推动学科发展，促进学术交流与合作。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精神护理的基本原则与方法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5" b="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尊重患者的自主性和尊严，理解他们的情感和需求。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尊重与理解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确保患者的个人信息和病情保密，维护其隐私权。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保密与隐私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运用科学知识和专业技巧进行精神护理，提高护理效果。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科学性与专业性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关注患者的整体状况，根据个体差异提供个性化的护理服务。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整体护理与个体化护理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183" r="1618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精神护理的基本方法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通过沟通、疏导、支持等方式，帮助患者调整心理状态，增强信心和应对能力。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通过纠正患者的错误认知和行为，提高其适应能力和心理健康水平。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通过渐进性肌肉放松、深呼吸等技巧，缓解患者的紧张和焦虑情绪。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教授患者日常生活技能，提高其生活自理能力和生活质量。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放松训练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生活技能训练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精神护理的实践技巧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412" r="194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通过观察患者的言行、情绪和反应，评估其心理状态和需求。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运用倾听、询问、表达等技巧，与患者建立良好的沟通关系。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根据患者的具体情况，采取合适的应对措施，如紧急处理、危机干预等。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与其他医护人员密切合作，共同为患者提供全面、有效的护理服务。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精神疾病的分类与识别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精神疾病的分类是按照疾病的性质、症状、病因等进行划分的，常见的分类包括精神分裂症、抑郁症、焦虑症、强迫症、创伤后应激障碍等。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精神疾病的分类对于诊断和治疗具有重要的意义，可以帮助医生更好地了解患者的病情，制定合适的治疗计划。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https://d.book118.com/847045146056006053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2024-09-27T04:55:32.987</cp:lastPrinted>
  <dcterms:created xsi:type="dcterms:W3CDTF">2024-09-26T20:55:33Z</dcterms:created>
  <dcterms:modified xsi:type="dcterms:W3CDTF">2024-09-26T20:55:35Z</dcterms:modified>
</cp:coreProperties>
</file>