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17E39-58F7-4D7A-9273-8FA1AD5B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C3503-BDFA-4FD6-92E9-A06F15322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E03F7-2436-4E25-A13F-A193F3174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4DD7C-3809-4F43-9A6B-BDF6A17B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037B3-3A9E-4D3B-8155-B6019466E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5FB6AE-1913-471D-9506-0B67E5853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3F50B5-BFD2-4472-9AD4-BD7BD541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59298-21BF-48C3-934F-4C6B36FC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B6CBF-6092-4F67-8B72-9173EEDFC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305CC-7F78-4F28-99C7-D9BF50FE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735D5-1C23-4A64-A93D-9F8C1A4AA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50155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金融行业2024年质量管控与制度改革方针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金融行业质量管控现状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制度改革背景与必要性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质量管控策略与措施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制度改革方案设计与实施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质量管控与制度改革效果评估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金融行业质量管控现状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当前，金融行业在质量管控方面面临着诸多挑战，如风险识别不准确、评估方法不科学、监控手段不完善等，这些问题严重制约了行业的健康发展。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随着金融市场的不断开放和竞争的加剧，传统的质量管控方式已无法满足行业发展的需求，急需通过制度改革来提升质量管控水平，保障金融行业的稳健运行。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本次汇报旨在向领导层和相关部门介绍金融行业2024年质量管控与制度改革方针，提出具体的改革措施和建议，以推动行业的可持续发展。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本次汇报将涵盖金融行业质量管控的现状分析、制度改革的必要性和可行性、具体的改革措施和建议等方面。同时，将结合相关案例和数据，对改革后的效果进行预测和评估。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金融行业质量管控现状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在证券、银行、保险等子行业中，逐步推广和实施了一系列质量管理标准和规范，如ISO 9001等。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部分金融机构已开始运用大数据、人工智能等先进技术手段，提升质量管理的智能化和精细化水平。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目前，我国金融行业已初步建立起包括风险管理、内部控制、合规管理等方面的质量管理体系框架。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部分金融机构在风险识别、评估和控制方面存在不足，导致风险事件频发。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内控机制不完善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一些金融机构内部控制机制不健全，存在制度漏洞和执行不力等问题。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合规意识不强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部分从业人员合规意识淡薄，违规操作时有发生，给金融机构带来声誉风险和法律风险。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质量问题与挑战分析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管理体系成熟度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与发达国家相比，我国金融行业质量管理体系建设起步较晚，整体成熟度相对较低。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监管力度与标准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国外金融行业的监管力度更为严格，标准更高，对金融机构的合规性和风险管理能力要求较高。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在金融科技应用方面，我国金融行业创新活跃，但在数据安全和隐私保护等方面仍需加强。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国内外金融行业对比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制度改革背景与必要性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随着人工智能、大数据等技术的不断发展，金融科技在金融行业的应用逐渐深入，改变了传统金融行业的运作方式和服务模式。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全球范围内对金融行业的监管政策不断加强，要求金融机构提高透明度和风险管理水平。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消费者对金融服务的需求日益多样化、个性化，要求金融机构提供更加便捷、高效的服务。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39" b="7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现有制度存在的问题与不足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制度僵化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部分金融机构的制度过于僵化，难以适应市场变化和消费者需求的变化。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部分金融机构存在监管漏洞，导致风险事件频发，损害了消费者权益。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由于缺乏统一的服务标准和规范，不同金融机构之间的服务质量差异较大。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提高行业竞争力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制度改革对金融行业的影响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580" r="125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362" r="836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通过制度改革，可以优化金融行业的资源配置，提高行业整体的竞争力。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制度改革可以完善金融机构的风险管理体系，提高金融机构的风险抵御能力。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制度改革可以激发金融机构的创新活力，推动金融产品和服务的创新。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通过制定统一的服务标准和规范，可以提高金融机构的服务质量，提升消费者满意度。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质量管控策略与措施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构建质量管理体系框架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包括质量策划、质量控制、质量保证和质量改进等各个环节，确保质量管理的全面性和系统性。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强化质量管理体系的运行和维护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建立定期的内部审核和外部评估机制，及时发现和纠正体系运行中的问题和不足，确保质量管理体系的持续有效运行。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制定全面质量管理政策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明确质量管理的目标、原则、方法和评价标准，为全员参与质量管理提供指导。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https://d.book118.com/847050155064006041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2024-09-14T05:00:22.960</cp:lastPrinted>
  <dcterms:created xsi:type="dcterms:W3CDTF">2024-09-13T21:00:22Z</dcterms:created>
  <dcterms:modified xsi:type="dcterms:W3CDTF">2024-09-13T21:00:25Z</dcterms:modified>
</cp:coreProperties>
</file>